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выполнение аккредитационных показателей 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chemeClr val="accent3"/>
              </a:solidFill>
            </c:spPr>
          </c:dPt>
          <c:dPt>
            <c:idx val="3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не соответствует</c:v>
                </c:pt>
                <c:pt idx="1">
                  <c:v>частично соответствует</c:v>
                </c:pt>
                <c:pt idx="2">
                  <c:v>полностью соответствует</c:v>
                </c:pt>
                <c:pt idx="3">
                  <c:v>соответствует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31</c:v>
                </c:pt>
                <c:pt idx="2">
                  <c:v>22</c:v>
                </c:pt>
                <c:pt idx="3">
                  <c:v>25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7075228443666768"/>
          <c:y val="0.15814689603074536"/>
          <c:w val="0.31998845630407347"/>
          <c:h val="0.5472346990021792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47033-B245-4E25-B515-E252E6A901F3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C2C58-55A6-427F-A898-B753C0E4A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9864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 механизмах и технологиях селекции образовательных программ университета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281106"/>
          </a:xfrm>
        </p:spPr>
        <p:txBody>
          <a:bodyPr/>
          <a:lstStyle/>
          <a:p>
            <a:r>
              <a:rPr lang="ru-RU" dirty="0" smtClean="0"/>
              <a:t>Тимонина Л.И.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500034" y="142852"/>
            <a:ext cx="1478886" cy="44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Селекция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i="1" dirty="0"/>
              <a:t>Улучшение</a:t>
            </a:r>
            <a:r>
              <a:rPr lang="ru-RU" dirty="0"/>
              <a:t> сорта </a:t>
            </a:r>
            <a:r>
              <a:rPr lang="ru-RU" dirty="0" smtClean="0"/>
              <a:t>и </a:t>
            </a:r>
            <a:r>
              <a:rPr lang="ru-RU" dirty="0"/>
              <a:t>выведение новых сортов </a:t>
            </a:r>
            <a:r>
              <a:rPr lang="ru-RU" dirty="0" smtClean="0"/>
              <a:t>путём </a:t>
            </a:r>
            <a:r>
              <a:rPr lang="ru-RU" dirty="0"/>
              <a:t>искусственного отбора, </a:t>
            </a:r>
            <a:r>
              <a:rPr lang="ru-RU" dirty="0" smtClean="0"/>
              <a:t>скрещивания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500034" y="142852"/>
            <a:ext cx="1478886" cy="44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Сделать образовательные программы </a:t>
            </a:r>
            <a:r>
              <a:rPr lang="ru-RU" smtClean="0"/>
              <a:t>востребованными </a:t>
            </a:r>
            <a:r>
              <a:rPr lang="ru-RU" smtClean="0"/>
              <a:t>у абитуриентов</a:t>
            </a:r>
            <a:r>
              <a:rPr lang="ru-RU" dirty="0" smtClean="0"/>
              <a:t>, студентов, работодателей, в других вузах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500034" y="142852"/>
            <a:ext cx="1478886" cy="44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Отбор лучших, их поддержка, анализ успешности и распространение опыта</a:t>
            </a:r>
          </a:p>
          <a:p>
            <a:r>
              <a:rPr lang="ru-RU" dirty="0" smtClean="0"/>
              <a:t>Модификация (улучшение) ОП, имеющих отдельные выявленные проблемы</a:t>
            </a:r>
          </a:p>
          <a:p>
            <a:r>
              <a:rPr lang="ru-RU" dirty="0" smtClean="0"/>
              <a:t>Кардинальное изменение ОП с низкими показателями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500034" y="142852"/>
            <a:ext cx="1478886" cy="44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36"/>
                <a:gridCol w="611506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Поддержка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Создание, развитие центров компетенций, Создание</a:t>
                      </a:r>
                      <a:r>
                        <a:rPr lang="ru-RU" baseline="0" dirty="0" smtClean="0"/>
                        <a:t> сетевых программ, </a:t>
                      </a:r>
                      <a:r>
                        <a:rPr lang="ru-RU" dirty="0" smtClean="0"/>
                        <a:t>Поощрение ППС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Улучшение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Деятельность </a:t>
                      </a:r>
                      <a:r>
                        <a:rPr lang="ru-RU" baseline="0" dirty="0" smtClean="0"/>
                        <a:t>выпускающих кафедр, дирекций, </a:t>
                      </a:r>
                      <a:r>
                        <a:rPr lang="ru-RU" dirty="0" smtClean="0"/>
                        <a:t>профильных</a:t>
                      </a:r>
                      <a:r>
                        <a:rPr lang="ru-RU" baseline="0" dirty="0" smtClean="0"/>
                        <a:t> подразделений по преодолению имеющихся недостатков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Эксперимент</a:t>
                      </a:r>
                    </a:p>
                    <a:p>
                      <a:r>
                        <a:rPr lang="ru-RU" dirty="0" smtClean="0"/>
                        <a:t>Поиск и реализация технологий работы с обучающимися (сохранность</a:t>
                      </a:r>
                      <a:r>
                        <a:rPr lang="ru-RU" baseline="0" dirty="0" smtClean="0"/>
                        <a:t> контингента)</a:t>
                      </a:r>
                    </a:p>
                    <a:p>
                      <a:r>
                        <a:rPr lang="ru-RU" baseline="0" dirty="0" smtClean="0"/>
                        <a:t>Организация работы с профильными предприятиями (привлечение работодателей, трудоустройство)</a:t>
                      </a:r>
                    </a:p>
                    <a:p>
                      <a:r>
                        <a:rPr lang="ru-RU" baseline="0" dirty="0" smtClean="0"/>
                        <a:t>Создание сетевых программ</a:t>
                      </a:r>
                    </a:p>
                    <a:p>
                      <a:r>
                        <a:rPr lang="ru-RU" baseline="0" dirty="0" smtClean="0"/>
                        <a:t>Закрытие ОП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500034" y="142852"/>
            <a:ext cx="1478886" cy="44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Основания для оценки ОП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Аккредитационные</a:t>
            </a:r>
            <a:r>
              <a:rPr lang="ru-RU" dirty="0" smtClean="0"/>
              <a:t> показатели</a:t>
            </a:r>
          </a:p>
          <a:p>
            <a:r>
              <a:rPr lang="ru-RU" dirty="0" smtClean="0"/>
              <a:t>Удовлетворенность обучающихся</a:t>
            </a:r>
          </a:p>
          <a:p>
            <a:r>
              <a:rPr lang="ru-RU" dirty="0" smtClean="0"/>
              <a:t>Соответствие программе развития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500034" y="142852"/>
            <a:ext cx="1478886" cy="44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предварительной оценки ОП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1571612"/>
          <a:ext cx="764386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500034" y="142852"/>
            <a:ext cx="1478886" cy="44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решения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Продолжить отработку механизмов внутренней оценки качества образовательных программ</a:t>
            </a:r>
          </a:p>
          <a:p>
            <a:r>
              <a:rPr lang="ru-RU" dirty="0" smtClean="0"/>
              <a:t>УМУ организовать работу с заведующими выпускающих кафедр по решению выявленных проблем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500034" y="142852"/>
            <a:ext cx="1478886" cy="44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161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 механизмах и технологиях селекции образовательных программ университета</vt:lpstr>
      <vt:lpstr>Селекция</vt:lpstr>
      <vt:lpstr>Цель </vt:lpstr>
      <vt:lpstr>Механизмы</vt:lpstr>
      <vt:lpstr>Технологии</vt:lpstr>
      <vt:lpstr>Основания для оценки ОП</vt:lpstr>
      <vt:lpstr>Итоги предварительной оценки ОП</vt:lpstr>
      <vt:lpstr>Проект решения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механизмах и технологиях селекции образовательных программ университета</dc:title>
  <dc:creator>TimoninaLI</dc:creator>
  <cp:lastModifiedBy>TimoninaLI</cp:lastModifiedBy>
  <cp:revision>22</cp:revision>
  <dcterms:created xsi:type="dcterms:W3CDTF">2022-02-16T11:16:13Z</dcterms:created>
  <dcterms:modified xsi:type="dcterms:W3CDTF">2022-02-22T10:40:44Z</dcterms:modified>
</cp:coreProperties>
</file>