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19"/>
    <p:restoredTop sz="96327"/>
  </p:normalViewPr>
  <p:slideViewPr>
    <p:cSldViewPr snapToGrid="0" showGuides="1">
      <p:cViewPr varScale="1">
        <p:scale>
          <a:sx n="144" d="100"/>
          <a:sy n="144" d="100"/>
        </p:scale>
        <p:origin x="216" y="3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Обложка с 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0" descr="preencoded.png">
            <a:extLst>
              <a:ext uri="{FF2B5EF4-FFF2-40B4-BE49-F238E27FC236}">
                <a16:creationId xmlns:a16="http://schemas.microsoft.com/office/drawing/2014/main" id="{9E6A5923-0D5C-E727-DC34-E36C77A389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381000" y="381000"/>
            <a:ext cx="1587500" cy="1587500"/>
          </a:xfrm>
          <a:prstGeom prst="rect">
            <a:avLst/>
          </a:prstGeom>
        </p:spPr>
      </p:pic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0714D8A1-F41B-70E7-B526-61E896C0FFF0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6096000" y="1"/>
            <a:ext cx="6096000" cy="6857999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sz="2000">
                <a:solidFill>
                  <a:srgbClr val="6D6D6D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/>
              <a:t>Жми на иконку, чтобы загрузить фото</a:t>
            </a:r>
            <a:endParaRPr lang="en-US" dirty="0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7D78C549-D182-B72C-5C36-27F65F25A64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475" y="6111875"/>
            <a:ext cx="5029200" cy="38315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400">
                <a:solidFill>
                  <a:srgbClr val="6D6D6D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Подзаголовок в одну строку</a:t>
            </a:r>
            <a:endParaRPr lang="en-GB" dirty="0"/>
          </a:p>
        </p:txBody>
      </p:sp>
      <p:sp>
        <p:nvSpPr>
          <p:cNvPr id="33" name="Text Placeholder 29">
            <a:extLst>
              <a:ext uri="{FF2B5EF4-FFF2-40B4-BE49-F238E27FC236}">
                <a16:creationId xmlns:a16="http://schemas.microsoft.com/office/drawing/2014/main" id="{1E3D372B-44EE-E28B-55B1-3F441261505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81985" y="4731331"/>
            <a:ext cx="5029200" cy="138054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4000" b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Заголовок в две строки раз два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22215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88">
          <p15:clr>
            <a:srgbClr val="FBAE40"/>
          </p15:clr>
        </p15:guide>
        <p15:guide id="2" orient="horz" pos="232">
          <p15:clr>
            <a:srgbClr val="FBAE40"/>
          </p15:clr>
        </p15:guide>
        <p15:guide id="3" pos="234">
          <p15:clr>
            <a:srgbClr val="FBAE40"/>
          </p15:clr>
        </p15:guide>
        <p15:guide id="4" pos="7446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Заголовок + текст + карточки (текст и фото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7D78C549-D182-B72C-5C36-27F65F25A64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474" y="1392732"/>
            <a:ext cx="7206484" cy="38315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400">
                <a:solidFill>
                  <a:srgbClr val="6D6D6D"/>
                </a:solidFill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Подзаголовок в одну строку</a:t>
            </a:r>
            <a:endParaRPr lang="en-GB" dirty="0"/>
          </a:p>
        </p:txBody>
      </p:sp>
      <p:sp>
        <p:nvSpPr>
          <p:cNvPr id="3" name="Text Placeholder 29">
            <a:extLst>
              <a:ext uri="{FF2B5EF4-FFF2-40B4-BE49-F238E27FC236}">
                <a16:creationId xmlns:a16="http://schemas.microsoft.com/office/drawing/2014/main" id="{02FC75E7-DA32-453D-1BF1-9D20DAFC227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1984" y="374731"/>
            <a:ext cx="7195975" cy="99161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3200" b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PT Root UI Bold" panose="020B0303020202020204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Заголовок в две строки раз два раз два раз два раз два раз два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3D3014F-5494-9A38-07AD-E8B809C5C0FE}"/>
              </a:ext>
            </a:extLst>
          </p:cNvPr>
          <p:cNvSpPr/>
          <p:nvPr/>
        </p:nvSpPr>
        <p:spPr>
          <a:xfrm>
            <a:off x="381984" y="2313625"/>
            <a:ext cx="3433271" cy="31516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Picture Placeholder 14">
            <a:extLst>
              <a:ext uri="{FF2B5EF4-FFF2-40B4-BE49-F238E27FC236}">
                <a16:creationId xmlns:a16="http://schemas.microsoft.com/office/drawing/2014/main" id="{1398267F-A307-C025-138C-7F9EE9C33709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578834" y="2511556"/>
            <a:ext cx="419921" cy="41992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600"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</a:lstStyle>
          <a:p>
            <a:r>
              <a:rPr lang="ru-RU" sz="800" dirty="0"/>
              <a:t>Иконка</a:t>
            </a:r>
            <a:endParaRPr lang="en-US" dirty="0"/>
          </a:p>
        </p:txBody>
      </p:sp>
      <p:sp>
        <p:nvSpPr>
          <p:cNvPr id="26" name="Text Placeholder 29">
            <a:extLst>
              <a:ext uri="{FF2B5EF4-FFF2-40B4-BE49-F238E27FC236}">
                <a16:creationId xmlns:a16="http://schemas.microsoft.com/office/drawing/2014/main" id="{654D0C81-CAEE-8AB5-CFA3-1B7CCBAB3DA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78833" y="4277710"/>
            <a:ext cx="2889582" cy="924911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140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>
                <a:effectLst/>
              </a:rPr>
              <a:t>Я хотел сказать только, что все мысли, которые имеют огромные последствия — всегда просты. </a:t>
            </a:r>
            <a:endParaRPr lang="en-GB" dirty="0"/>
          </a:p>
        </p:txBody>
      </p:sp>
      <p:sp>
        <p:nvSpPr>
          <p:cNvPr id="27" name="Text Placeholder 29">
            <a:extLst>
              <a:ext uri="{FF2B5EF4-FFF2-40B4-BE49-F238E27FC236}">
                <a16:creationId xmlns:a16="http://schemas.microsoft.com/office/drawing/2014/main" id="{A97979DC-1871-26D0-8E53-742CB740918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78833" y="3584216"/>
            <a:ext cx="2889582" cy="439719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000" b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PT Root UI Bold" panose="020B0303020202020204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Заголовок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BDCD93E-7367-AA0E-7B1B-945D52F9DFBF}"/>
              </a:ext>
            </a:extLst>
          </p:cNvPr>
          <p:cNvSpPr/>
          <p:nvPr/>
        </p:nvSpPr>
        <p:spPr>
          <a:xfrm>
            <a:off x="8376745" y="2313625"/>
            <a:ext cx="3433271" cy="3151643"/>
          </a:xfrm>
          <a:prstGeom prst="rect">
            <a:avLst/>
          </a:prstGeom>
          <a:solidFill>
            <a:srgbClr val="1E30D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Picture Placeholder 14">
            <a:extLst>
              <a:ext uri="{FF2B5EF4-FFF2-40B4-BE49-F238E27FC236}">
                <a16:creationId xmlns:a16="http://schemas.microsoft.com/office/drawing/2014/main" id="{AB1B7060-6A78-E8B7-4E6C-AC55490F47D7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573595" y="2511556"/>
            <a:ext cx="419921" cy="41992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600"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</a:lstStyle>
          <a:p>
            <a:r>
              <a:rPr lang="ru-RU" sz="800" dirty="0"/>
              <a:t>Иконка</a:t>
            </a:r>
            <a:endParaRPr lang="en-US" dirty="0"/>
          </a:p>
        </p:txBody>
      </p:sp>
      <p:sp>
        <p:nvSpPr>
          <p:cNvPr id="9" name="Text Placeholder 29">
            <a:extLst>
              <a:ext uri="{FF2B5EF4-FFF2-40B4-BE49-F238E27FC236}">
                <a16:creationId xmlns:a16="http://schemas.microsoft.com/office/drawing/2014/main" id="{1A9F23FE-377B-88EB-31DB-3F804152990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573594" y="4277710"/>
            <a:ext cx="2889582" cy="924911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1400">
                <a:solidFill>
                  <a:schemeClr val="bg1"/>
                </a:solidFill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>
                <a:effectLst/>
              </a:rPr>
              <a:t>Я хотел сказать только, что все мысли, которые имеют огромные последствия — всегда просты. </a:t>
            </a:r>
            <a:endParaRPr lang="en-GB" dirty="0"/>
          </a:p>
        </p:txBody>
      </p:sp>
      <p:sp>
        <p:nvSpPr>
          <p:cNvPr id="10" name="Text Placeholder 29">
            <a:extLst>
              <a:ext uri="{FF2B5EF4-FFF2-40B4-BE49-F238E27FC236}">
                <a16:creationId xmlns:a16="http://schemas.microsoft.com/office/drawing/2014/main" id="{E415E57A-AFFC-F30C-F639-6FDBAFDC0B2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573594" y="3584216"/>
            <a:ext cx="2889582" cy="439719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  <a:latin typeface="Arial" panose="020B0604020202020204" pitchFamily="34" charset="0"/>
                <a:ea typeface="PT Root UI Bold" panose="020B0303020202020204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Заголовок</a:t>
            </a:r>
            <a:endParaRPr lang="en-GB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0797DC5-68C4-CCE8-EE09-5DF49C152CE0}"/>
              </a:ext>
            </a:extLst>
          </p:cNvPr>
          <p:cNvSpPr/>
          <p:nvPr/>
        </p:nvSpPr>
        <p:spPr>
          <a:xfrm>
            <a:off x="4379364" y="2313625"/>
            <a:ext cx="3433271" cy="31516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noFill/>
              </a:ln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Picture Placeholder 14">
            <a:extLst>
              <a:ext uri="{FF2B5EF4-FFF2-40B4-BE49-F238E27FC236}">
                <a16:creationId xmlns:a16="http://schemas.microsoft.com/office/drawing/2014/main" id="{8223423D-1E7D-8784-066E-24E45A173B1A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4576214" y="2511556"/>
            <a:ext cx="419921" cy="41992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600"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</a:lstStyle>
          <a:p>
            <a:r>
              <a:rPr lang="ru-RU" sz="800" dirty="0"/>
              <a:t>Иконка</a:t>
            </a:r>
            <a:endParaRPr lang="en-US" dirty="0"/>
          </a:p>
        </p:txBody>
      </p:sp>
      <p:sp>
        <p:nvSpPr>
          <p:cNvPr id="14" name="Text Placeholder 29">
            <a:extLst>
              <a:ext uri="{FF2B5EF4-FFF2-40B4-BE49-F238E27FC236}">
                <a16:creationId xmlns:a16="http://schemas.microsoft.com/office/drawing/2014/main" id="{66FAD47B-0BF6-D678-9AA5-47E52E056188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576213" y="4277710"/>
            <a:ext cx="2889582" cy="924911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140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>
                <a:effectLst/>
              </a:rPr>
              <a:t>Я хотел сказать только, что все мысли, которые имеют огромные последствия — всегда просты. </a:t>
            </a:r>
            <a:endParaRPr lang="en-GB" dirty="0"/>
          </a:p>
        </p:txBody>
      </p:sp>
      <p:sp>
        <p:nvSpPr>
          <p:cNvPr id="17" name="Text Placeholder 29">
            <a:extLst>
              <a:ext uri="{FF2B5EF4-FFF2-40B4-BE49-F238E27FC236}">
                <a16:creationId xmlns:a16="http://schemas.microsoft.com/office/drawing/2014/main" id="{E16FFDBF-5CC1-10B6-805B-4C7EC60C627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576213" y="3584216"/>
            <a:ext cx="2889582" cy="439719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000" b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PT Root UI Bold" panose="020B0303020202020204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Заголовок</a:t>
            </a:r>
            <a:endParaRPr lang="en-GB" dirty="0"/>
          </a:p>
        </p:txBody>
      </p:sp>
      <p:pic>
        <p:nvPicPr>
          <p:cNvPr id="18" name="Image 0" descr="preencoded.png">
            <a:extLst>
              <a:ext uri="{FF2B5EF4-FFF2-40B4-BE49-F238E27FC236}">
                <a16:creationId xmlns:a16="http://schemas.microsoft.com/office/drawing/2014/main" id="{FD2A0609-F4EB-7223-9D20-72004EB925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0815146" y="374731"/>
            <a:ext cx="994870" cy="308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981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88">
          <p15:clr>
            <a:srgbClr val="FBAE40"/>
          </p15:clr>
        </p15:guide>
        <p15:guide id="2" orient="horz" pos="232">
          <p15:clr>
            <a:srgbClr val="FBAE40"/>
          </p15:clr>
        </p15:guide>
        <p15:guide id="3" pos="234">
          <p15:clr>
            <a:srgbClr val="FBAE40"/>
          </p15:clr>
        </p15:guide>
        <p15:guide id="4" pos="7446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+ Таблица 3 колонки-стро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9">
            <a:extLst>
              <a:ext uri="{FF2B5EF4-FFF2-40B4-BE49-F238E27FC236}">
                <a16:creationId xmlns:a16="http://schemas.microsoft.com/office/drawing/2014/main" id="{02FC75E7-DA32-453D-1BF1-9D20DAFC227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1984" y="374731"/>
            <a:ext cx="9240987" cy="53966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3200" b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PT Root UI Bold" panose="020B0303020202020204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Заголовок в одну строку раз два раз два раз</a:t>
            </a:r>
          </a:p>
        </p:txBody>
      </p:sp>
      <p:pic>
        <p:nvPicPr>
          <p:cNvPr id="18" name="Image 0" descr="preencoded.png">
            <a:extLst>
              <a:ext uri="{FF2B5EF4-FFF2-40B4-BE49-F238E27FC236}">
                <a16:creationId xmlns:a16="http://schemas.microsoft.com/office/drawing/2014/main" id="{FD2A0609-F4EB-7223-9D20-72004EB925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0815146" y="374731"/>
            <a:ext cx="994870" cy="308089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3922873-4834-E2A6-CF35-7CE9AD05277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1475" y="2003970"/>
            <a:ext cx="3780100" cy="512211"/>
          </a:xfrm>
          <a:prstGeom prst="rect">
            <a:avLst/>
          </a:prstGeom>
          <a:solidFill>
            <a:srgbClr val="DDE2E5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6A27C9D6-823E-DA10-4741-6FDC6C55B2D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51574" y="2003970"/>
            <a:ext cx="3818717" cy="512211"/>
          </a:xfrm>
          <a:prstGeom prst="rect">
            <a:avLst/>
          </a:prstGeom>
          <a:solidFill>
            <a:srgbClr val="E8ECEF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C38B7BB3-025A-3A02-CE98-078E3FEDBF9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970291" y="2003970"/>
            <a:ext cx="3850233" cy="512211"/>
          </a:xfrm>
          <a:prstGeom prst="rect">
            <a:avLst/>
          </a:prstGeom>
          <a:solidFill>
            <a:srgbClr val="DDE2E5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2F4524D4-1D36-D1AC-35A4-7CF0421356B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81980" y="1401808"/>
            <a:ext cx="3759093" cy="451014"/>
          </a:xfrm>
          <a:prstGeom prst="rect">
            <a:avLst/>
          </a:prstGeom>
          <a:solidFill>
            <a:srgbClr val="1E30D3"/>
          </a:solidFill>
        </p:spPr>
        <p:txBody>
          <a:bodyPr lIns="180000" tIns="180000" rIns="180000" bIns="180000" anchor="ctr"/>
          <a:lstStyle>
            <a:lvl1pPr marL="0" indent="0" algn="ctr">
              <a:buNone/>
              <a:defRPr sz="1400" b="1">
                <a:solidFill>
                  <a:schemeClr val="bg1"/>
                </a:solidFill>
                <a:latin typeface="Arial" panose="020B0604020202020204" pitchFamily="34" charset="0"/>
                <a:ea typeface="PT Root UI Bold" panose="020B0303020202020204" pitchFamily="34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Заголовок</a:t>
            </a:r>
            <a:endParaRPr lang="en-US" dirty="0"/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C3157C78-9055-A93F-FB14-1160ACD6D53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141073" y="1401808"/>
            <a:ext cx="3829218" cy="451014"/>
          </a:xfrm>
          <a:prstGeom prst="rect">
            <a:avLst/>
          </a:prstGeom>
          <a:solidFill>
            <a:srgbClr val="7280FF"/>
          </a:solidFill>
        </p:spPr>
        <p:txBody>
          <a:bodyPr lIns="180000" tIns="180000" rIns="180000" bIns="180000" anchor="ctr"/>
          <a:lstStyle>
            <a:lvl1pPr marL="0" indent="0" algn="ctr">
              <a:buNone/>
              <a:defRPr sz="1400" b="0">
                <a:solidFill>
                  <a:schemeClr val="bg1"/>
                </a:solidFill>
                <a:latin typeface="Arial" panose="020B0604020202020204" pitchFamily="34" charset="0"/>
                <a:ea typeface="PT Root UI Bold" panose="020B0303020202020204" pitchFamily="34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Заголовок</a:t>
            </a:r>
            <a:endParaRPr lang="en-US" dirty="0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841E7E5E-46AF-BB75-6E09-DCCD16D50B5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970291" y="1401808"/>
            <a:ext cx="3850234" cy="451014"/>
          </a:xfrm>
          <a:prstGeom prst="rect">
            <a:avLst/>
          </a:prstGeom>
          <a:solidFill>
            <a:srgbClr val="1E30D3"/>
          </a:solidFill>
        </p:spPr>
        <p:txBody>
          <a:bodyPr lIns="180000" tIns="180000" rIns="180000" bIns="180000" anchor="ctr"/>
          <a:lstStyle>
            <a:lvl1pPr marL="0" indent="0" algn="ctr">
              <a:buNone/>
              <a:defRPr sz="1400" b="0">
                <a:solidFill>
                  <a:schemeClr val="bg1"/>
                </a:solidFill>
                <a:latin typeface="Arial" panose="020B0604020202020204" pitchFamily="34" charset="0"/>
                <a:ea typeface="PT Root UI Bold" panose="020B0303020202020204" pitchFamily="34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Заголовок</a:t>
            </a:r>
            <a:endParaRPr lang="en-US" dirty="0"/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7BEF49F4-8FEA-6524-23DF-476D61F3C7E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81980" y="2664616"/>
            <a:ext cx="3780100" cy="512211"/>
          </a:xfrm>
          <a:prstGeom prst="rect">
            <a:avLst/>
          </a:prstGeom>
          <a:solidFill>
            <a:srgbClr val="DDE2E5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43887AFD-16CA-A348-8AA8-42EA56A0BD3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162079" y="2664616"/>
            <a:ext cx="3818717" cy="512211"/>
          </a:xfrm>
          <a:prstGeom prst="rect">
            <a:avLst/>
          </a:prstGeom>
          <a:solidFill>
            <a:srgbClr val="E8ECEF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F1C68D0F-C539-D89F-F381-5F1DD4DA39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980796" y="2664616"/>
            <a:ext cx="3850233" cy="512211"/>
          </a:xfrm>
          <a:prstGeom prst="rect">
            <a:avLst/>
          </a:prstGeom>
          <a:solidFill>
            <a:srgbClr val="DDE2E5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5A09B920-BBCE-D14A-1BC0-819E226882AC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81980" y="3325262"/>
            <a:ext cx="3780100" cy="512211"/>
          </a:xfrm>
          <a:prstGeom prst="rect">
            <a:avLst/>
          </a:prstGeom>
          <a:solidFill>
            <a:srgbClr val="DDE2E5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7FDF4775-5407-BDA9-3AA9-91EF68919D6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162079" y="3325262"/>
            <a:ext cx="3818717" cy="512211"/>
          </a:xfrm>
          <a:prstGeom prst="rect">
            <a:avLst/>
          </a:prstGeom>
          <a:solidFill>
            <a:srgbClr val="E8ECEF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20" name="Text Placeholder 6">
            <a:extLst>
              <a:ext uri="{FF2B5EF4-FFF2-40B4-BE49-F238E27FC236}">
                <a16:creationId xmlns:a16="http://schemas.microsoft.com/office/drawing/2014/main" id="{9419F1BB-E178-E747-83F9-1BBAEDF1CAB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980796" y="3325262"/>
            <a:ext cx="3850233" cy="512211"/>
          </a:xfrm>
          <a:prstGeom prst="rect">
            <a:avLst/>
          </a:prstGeom>
          <a:solidFill>
            <a:srgbClr val="DDE2E5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21" name="Text Placeholder 6">
            <a:extLst>
              <a:ext uri="{FF2B5EF4-FFF2-40B4-BE49-F238E27FC236}">
                <a16:creationId xmlns:a16="http://schemas.microsoft.com/office/drawing/2014/main" id="{77553E6A-42E4-C0FB-A042-41100D54095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81980" y="3985908"/>
            <a:ext cx="3780100" cy="512211"/>
          </a:xfrm>
          <a:prstGeom prst="rect">
            <a:avLst/>
          </a:prstGeom>
          <a:solidFill>
            <a:srgbClr val="DDE2E5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32A3B8FC-419C-62ED-6AF2-C7F3D4FC7F98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162079" y="3985908"/>
            <a:ext cx="3818717" cy="512211"/>
          </a:xfrm>
          <a:prstGeom prst="rect">
            <a:avLst/>
          </a:prstGeom>
          <a:solidFill>
            <a:srgbClr val="E8ECEF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23" name="Text Placeholder 6">
            <a:extLst>
              <a:ext uri="{FF2B5EF4-FFF2-40B4-BE49-F238E27FC236}">
                <a16:creationId xmlns:a16="http://schemas.microsoft.com/office/drawing/2014/main" id="{6F96A7AF-7DCB-0B31-28C3-DBB0BE505AD1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980796" y="3985908"/>
            <a:ext cx="3850233" cy="512211"/>
          </a:xfrm>
          <a:prstGeom prst="rect">
            <a:avLst/>
          </a:prstGeom>
          <a:solidFill>
            <a:srgbClr val="DDE2E5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C481C325-E13A-E08A-1187-55972B17575C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81980" y="4646554"/>
            <a:ext cx="3780100" cy="512211"/>
          </a:xfrm>
          <a:prstGeom prst="rect">
            <a:avLst/>
          </a:prstGeom>
          <a:solidFill>
            <a:srgbClr val="DDE2E5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25" name="Text Placeholder 6">
            <a:extLst>
              <a:ext uri="{FF2B5EF4-FFF2-40B4-BE49-F238E27FC236}">
                <a16:creationId xmlns:a16="http://schemas.microsoft.com/office/drawing/2014/main" id="{AC49DBB2-D665-A742-8AED-919F5DC09D90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162079" y="4646554"/>
            <a:ext cx="3818717" cy="512211"/>
          </a:xfrm>
          <a:prstGeom prst="rect">
            <a:avLst/>
          </a:prstGeom>
          <a:solidFill>
            <a:srgbClr val="E8ECEF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26" name="Text Placeholder 6">
            <a:extLst>
              <a:ext uri="{FF2B5EF4-FFF2-40B4-BE49-F238E27FC236}">
                <a16:creationId xmlns:a16="http://schemas.microsoft.com/office/drawing/2014/main" id="{D3E923C8-534E-0997-2B51-4932D3DBD09C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7980796" y="4646554"/>
            <a:ext cx="3850233" cy="512211"/>
          </a:xfrm>
          <a:prstGeom prst="rect">
            <a:avLst/>
          </a:prstGeom>
          <a:solidFill>
            <a:srgbClr val="DDE2E5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27" name="Text Placeholder 6">
            <a:extLst>
              <a:ext uri="{FF2B5EF4-FFF2-40B4-BE49-F238E27FC236}">
                <a16:creationId xmlns:a16="http://schemas.microsoft.com/office/drawing/2014/main" id="{858707AC-1B9E-3756-893F-B0D721D81764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381980" y="5307200"/>
            <a:ext cx="3780100" cy="512211"/>
          </a:xfrm>
          <a:prstGeom prst="rect">
            <a:avLst/>
          </a:prstGeom>
          <a:solidFill>
            <a:srgbClr val="DDE2E5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28" name="Text Placeholder 6">
            <a:extLst>
              <a:ext uri="{FF2B5EF4-FFF2-40B4-BE49-F238E27FC236}">
                <a16:creationId xmlns:a16="http://schemas.microsoft.com/office/drawing/2014/main" id="{5FDE59F7-9AA6-6D0D-46A4-C88A593D7D91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162079" y="5307200"/>
            <a:ext cx="3818717" cy="512211"/>
          </a:xfrm>
          <a:prstGeom prst="rect">
            <a:avLst/>
          </a:prstGeom>
          <a:solidFill>
            <a:srgbClr val="E8ECEF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29" name="Text Placeholder 6">
            <a:extLst>
              <a:ext uri="{FF2B5EF4-FFF2-40B4-BE49-F238E27FC236}">
                <a16:creationId xmlns:a16="http://schemas.microsoft.com/office/drawing/2014/main" id="{B7FBEE5C-9FEA-1AB0-91EB-6411C171E019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7980796" y="5307200"/>
            <a:ext cx="3850233" cy="512211"/>
          </a:xfrm>
          <a:prstGeom prst="rect">
            <a:avLst/>
          </a:prstGeom>
          <a:solidFill>
            <a:srgbClr val="DDE2E5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30" name="Text Placeholder 6">
            <a:extLst>
              <a:ext uri="{FF2B5EF4-FFF2-40B4-BE49-F238E27FC236}">
                <a16:creationId xmlns:a16="http://schemas.microsoft.com/office/drawing/2014/main" id="{165E896D-C525-D074-3003-1D2D3BFCC4C0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81980" y="5967843"/>
            <a:ext cx="3780100" cy="512211"/>
          </a:xfrm>
          <a:prstGeom prst="rect">
            <a:avLst/>
          </a:prstGeom>
          <a:solidFill>
            <a:srgbClr val="DDE2E5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31" name="Text Placeholder 6">
            <a:extLst>
              <a:ext uri="{FF2B5EF4-FFF2-40B4-BE49-F238E27FC236}">
                <a16:creationId xmlns:a16="http://schemas.microsoft.com/office/drawing/2014/main" id="{284F8C0C-16F1-E2B5-BC87-9056124EA2C6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4162079" y="5967843"/>
            <a:ext cx="3818717" cy="512211"/>
          </a:xfrm>
          <a:prstGeom prst="rect">
            <a:avLst/>
          </a:prstGeom>
          <a:solidFill>
            <a:srgbClr val="E8ECEF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32" name="Text Placeholder 6">
            <a:extLst>
              <a:ext uri="{FF2B5EF4-FFF2-40B4-BE49-F238E27FC236}">
                <a16:creationId xmlns:a16="http://schemas.microsoft.com/office/drawing/2014/main" id="{6998A421-B4AB-84F6-C5DF-9B125A3CD832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980796" y="5967843"/>
            <a:ext cx="3850233" cy="512211"/>
          </a:xfrm>
          <a:prstGeom prst="rect">
            <a:avLst/>
          </a:prstGeom>
          <a:solidFill>
            <a:srgbClr val="DDE2E5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4448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88">
          <p15:clr>
            <a:srgbClr val="FBAE40"/>
          </p15:clr>
        </p15:guide>
        <p15:guide id="2" orient="horz" pos="232">
          <p15:clr>
            <a:srgbClr val="FBAE40"/>
          </p15:clr>
        </p15:guide>
        <p15:guide id="3" pos="234">
          <p15:clr>
            <a:srgbClr val="FBAE40"/>
          </p15:clr>
        </p15:guide>
        <p15:guide id="4" pos="7446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+ Таблица 3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9">
            <a:extLst>
              <a:ext uri="{FF2B5EF4-FFF2-40B4-BE49-F238E27FC236}">
                <a16:creationId xmlns:a16="http://schemas.microsoft.com/office/drawing/2014/main" id="{02FC75E7-DA32-453D-1BF1-9D20DAFC227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1984" y="374731"/>
            <a:ext cx="9771009" cy="53966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3200" b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PT Root UI Bold" panose="020B0303020202020204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Заголовок в одну строку раз два раз два раз</a:t>
            </a:r>
          </a:p>
        </p:txBody>
      </p:sp>
      <p:pic>
        <p:nvPicPr>
          <p:cNvPr id="18" name="Image 0" descr="preencoded.png">
            <a:extLst>
              <a:ext uri="{FF2B5EF4-FFF2-40B4-BE49-F238E27FC236}">
                <a16:creationId xmlns:a16="http://schemas.microsoft.com/office/drawing/2014/main" id="{FD2A0609-F4EB-7223-9D20-72004EB925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0815146" y="374731"/>
            <a:ext cx="994870" cy="308089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3922873-4834-E2A6-CF35-7CE9AD05277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1475" y="2003970"/>
            <a:ext cx="3780100" cy="4485730"/>
          </a:xfrm>
          <a:prstGeom prst="rect">
            <a:avLst/>
          </a:prstGeom>
          <a:solidFill>
            <a:srgbClr val="DDE2E5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6A27C9D6-823E-DA10-4741-6FDC6C55B2D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51575" y="2003970"/>
            <a:ext cx="3818716" cy="4485730"/>
          </a:xfrm>
          <a:prstGeom prst="rect">
            <a:avLst/>
          </a:prstGeom>
          <a:solidFill>
            <a:srgbClr val="E8ECEF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C38B7BB3-025A-3A02-CE98-078E3FEDBF9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970291" y="2003970"/>
            <a:ext cx="3850233" cy="4485730"/>
          </a:xfrm>
          <a:prstGeom prst="rect">
            <a:avLst/>
          </a:prstGeom>
          <a:solidFill>
            <a:srgbClr val="DDE2E5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2F4524D4-1D36-D1AC-35A4-7CF0421356B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81980" y="1401808"/>
            <a:ext cx="3759093" cy="451014"/>
          </a:xfrm>
          <a:prstGeom prst="rect">
            <a:avLst/>
          </a:prstGeom>
          <a:solidFill>
            <a:srgbClr val="1E30D3"/>
          </a:solidFill>
        </p:spPr>
        <p:txBody>
          <a:bodyPr lIns="180000" tIns="180000" rIns="180000" bIns="180000" anchor="ctr"/>
          <a:lstStyle>
            <a:lvl1pPr marL="0" indent="0" algn="ctr">
              <a:buNone/>
              <a:defRPr sz="1400" b="1">
                <a:solidFill>
                  <a:schemeClr val="bg1"/>
                </a:solidFill>
                <a:latin typeface="Arial" panose="020B0604020202020204" pitchFamily="34" charset="0"/>
                <a:ea typeface="PT Root UI Bold" panose="020B0303020202020204" pitchFamily="34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Заголовок</a:t>
            </a:r>
            <a:endParaRPr lang="en-US" dirty="0"/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C3157C78-9055-A93F-FB14-1160ACD6D53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141073" y="1401808"/>
            <a:ext cx="3829218" cy="451014"/>
          </a:xfrm>
          <a:prstGeom prst="rect">
            <a:avLst/>
          </a:prstGeom>
          <a:solidFill>
            <a:srgbClr val="7280FF"/>
          </a:solidFill>
        </p:spPr>
        <p:txBody>
          <a:bodyPr lIns="180000" tIns="180000" rIns="180000" bIns="180000" anchor="ctr"/>
          <a:lstStyle>
            <a:lvl1pPr marL="0" indent="0" algn="ctr">
              <a:buNone/>
              <a:defRPr sz="1400" b="1">
                <a:solidFill>
                  <a:schemeClr val="bg1"/>
                </a:solidFill>
                <a:latin typeface="Arial" panose="020B0604020202020204" pitchFamily="34" charset="0"/>
                <a:ea typeface="PT Root UI Bold" panose="020B0303020202020204" pitchFamily="34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Заголовок</a:t>
            </a:r>
            <a:endParaRPr lang="en-US" dirty="0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841E7E5E-46AF-BB75-6E09-DCCD16D50B5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970291" y="1401808"/>
            <a:ext cx="3850234" cy="451014"/>
          </a:xfrm>
          <a:prstGeom prst="rect">
            <a:avLst/>
          </a:prstGeom>
          <a:solidFill>
            <a:srgbClr val="1E30D3"/>
          </a:solidFill>
        </p:spPr>
        <p:txBody>
          <a:bodyPr lIns="180000" tIns="180000" rIns="180000" bIns="180000" anchor="ctr"/>
          <a:lstStyle>
            <a:lvl1pPr marL="0" indent="0" algn="ctr">
              <a:buNone/>
              <a:defRPr sz="1400" b="1">
                <a:solidFill>
                  <a:schemeClr val="bg1"/>
                </a:solidFill>
                <a:latin typeface="Arial" panose="020B0604020202020204" pitchFamily="34" charset="0"/>
                <a:ea typeface="PT Root UI Bold" panose="020B0303020202020204" pitchFamily="34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Заголовок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79343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88">
          <p15:clr>
            <a:srgbClr val="FBAE40"/>
          </p15:clr>
        </p15:guide>
        <p15:guide id="2" orient="horz" pos="232">
          <p15:clr>
            <a:srgbClr val="FBAE40"/>
          </p15:clr>
        </p15:guide>
        <p15:guide id="3" pos="234">
          <p15:clr>
            <a:srgbClr val="FBAE40"/>
          </p15:clr>
        </p15:guide>
        <p15:guide id="4" pos="7446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+ Таблица 2 колонки-стро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9">
            <a:extLst>
              <a:ext uri="{FF2B5EF4-FFF2-40B4-BE49-F238E27FC236}">
                <a16:creationId xmlns:a16="http://schemas.microsoft.com/office/drawing/2014/main" id="{02FC75E7-DA32-453D-1BF1-9D20DAFC227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1984" y="374731"/>
            <a:ext cx="9771009" cy="53966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3200" b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PT Root UI Bold" panose="020B0303020202020204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Заголовок в одну строку раз два раз два раз</a:t>
            </a:r>
          </a:p>
        </p:txBody>
      </p:sp>
      <p:pic>
        <p:nvPicPr>
          <p:cNvPr id="18" name="Image 0" descr="preencoded.png">
            <a:extLst>
              <a:ext uri="{FF2B5EF4-FFF2-40B4-BE49-F238E27FC236}">
                <a16:creationId xmlns:a16="http://schemas.microsoft.com/office/drawing/2014/main" id="{FD2A0609-F4EB-7223-9D20-72004EB925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0815146" y="374731"/>
            <a:ext cx="994870" cy="308089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3922873-4834-E2A6-CF35-7CE9AD05277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1475" y="2003970"/>
            <a:ext cx="5714020" cy="512211"/>
          </a:xfrm>
          <a:prstGeom prst="rect">
            <a:avLst/>
          </a:prstGeom>
          <a:solidFill>
            <a:srgbClr val="DDE2E5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6A27C9D6-823E-DA10-4741-6FDC6C55B2D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85495" y="2003970"/>
            <a:ext cx="5714016" cy="512211"/>
          </a:xfrm>
          <a:prstGeom prst="rect">
            <a:avLst/>
          </a:prstGeom>
          <a:solidFill>
            <a:srgbClr val="E8ECEF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2F4524D4-1D36-D1AC-35A4-7CF0421356B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81980" y="1401808"/>
            <a:ext cx="5714020" cy="451014"/>
          </a:xfrm>
          <a:prstGeom prst="rect">
            <a:avLst/>
          </a:prstGeom>
          <a:solidFill>
            <a:srgbClr val="1E30D3"/>
          </a:solidFill>
        </p:spPr>
        <p:txBody>
          <a:bodyPr lIns="180000" tIns="180000" rIns="180000" bIns="180000" anchor="ctr"/>
          <a:lstStyle>
            <a:lvl1pPr marL="0" indent="0" algn="ctr">
              <a:buNone/>
              <a:defRPr sz="1400" b="1">
                <a:solidFill>
                  <a:schemeClr val="bg1"/>
                </a:solidFill>
                <a:latin typeface="Arial" panose="020B0604020202020204" pitchFamily="34" charset="0"/>
                <a:ea typeface="PT Root UI Bold" panose="020B0303020202020204" pitchFamily="34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Заголовок</a:t>
            </a:r>
            <a:endParaRPr lang="en-US" dirty="0"/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C3157C78-9055-A93F-FB14-1160ACD6D53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096001" y="1401808"/>
            <a:ext cx="5724524" cy="451014"/>
          </a:xfrm>
          <a:prstGeom prst="rect">
            <a:avLst/>
          </a:prstGeom>
          <a:solidFill>
            <a:srgbClr val="7280FF"/>
          </a:solidFill>
        </p:spPr>
        <p:txBody>
          <a:bodyPr lIns="180000" tIns="180000" rIns="180000" bIns="180000" anchor="ctr"/>
          <a:lstStyle>
            <a:lvl1pPr marL="0" indent="0" algn="ctr">
              <a:buNone/>
              <a:defRPr sz="1400" b="0">
                <a:solidFill>
                  <a:schemeClr val="bg1"/>
                </a:solidFill>
                <a:latin typeface="Arial" panose="020B0604020202020204" pitchFamily="34" charset="0"/>
                <a:ea typeface="PT Root UI Bold" panose="020B0303020202020204" pitchFamily="34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Заголовок</a:t>
            </a:r>
            <a:endParaRPr lang="en-US" dirty="0"/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7BEF49F4-8FEA-6524-23DF-476D61F3C7E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81980" y="2664616"/>
            <a:ext cx="5714020" cy="512211"/>
          </a:xfrm>
          <a:prstGeom prst="rect">
            <a:avLst/>
          </a:prstGeom>
          <a:solidFill>
            <a:srgbClr val="DDE2E5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43887AFD-16CA-A348-8AA8-42EA56A0BD3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6000" y="2664616"/>
            <a:ext cx="5714016" cy="512211"/>
          </a:xfrm>
          <a:prstGeom prst="rect">
            <a:avLst/>
          </a:prstGeom>
          <a:solidFill>
            <a:srgbClr val="E8ECEF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5A09B920-BBCE-D14A-1BC0-819E226882AC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81980" y="3325262"/>
            <a:ext cx="5714020" cy="512211"/>
          </a:xfrm>
          <a:prstGeom prst="rect">
            <a:avLst/>
          </a:prstGeom>
          <a:solidFill>
            <a:srgbClr val="DDE2E5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7FDF4775-5407-BDA9-3AA9-91EF68919D6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6000" y="3325262"/>
            <a:ext cx="5714016" cy="512211"/>
          </a:xfrm>
          <a:prstGeom prst="rect">
            <a:avLst/>
          </a:prstGeom>
          <a:solidFill>
            <a:srgbClr val="E8ECEF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21" name="Text Placeholder 6">
            <a:extLst>
              <a:ext uri="{FF2B5EF4-FFF2-40B4-BE49-F238E27FC236}">
                <a16:creationId xmlns:a16="http://schemas.microsoft.com/office/drawing/2014/main" id="{77553E6A-42E4-C0FB-A042-41100D54095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81980" y="3985908"/>
            <a:ext cx="5714020" cy="512211"/>
          </a:xfrm>
          <a:prstGeom prst="rect">
            <a:avLst/>
          </a:prstGeom>
          <a:solidFill>
            <a:srgbClr val="DDE2E5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32A3B8FC-419C-62ED-6AF2-C7F3D4FC7F98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096000" y="3985908"/>
            <a:ext cx="5714016" cy="512211"/>
          </a:xfrm>
          <a:prstGeom prst="rect">
            <a:avLst/>
          </a:prstGeom>
          <a:solidFill>
            <a:srgbClr val="E8ECEF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C481C325-E13A-E08A-1187-55972B17575C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81980" y="4646554"/>
            <a:ext cx="5714020" cy="512211"/>
          </a:xfrm>
          <a:prstGeom prst="rect">
            <a:avLst/>
          </a:prstGeom>
          <a:solidFill>
            <a:srgbClr val="DDE2E5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25" name="Text Placeholder 6">
            <a:extLst>
              <a:ext uri="{FF2B5EF4-FFF2-40B4-BE49-F238E27FC236}">
                <a16:creationId xmlns:a16="http://schemas.microsoft.com/office/drawing/2014/main" id="{AC49DBB2-D665-A742-8AED-919F5DC09D90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096000" y="4646554"/>
            <a:ext cx="5714016" cy="512211"/>
          </a:xfrm>
          <a:prstGeom prst="rect">
            <a:avLst/>
          </a:prstGeom>
          <a:solidFill>
            <a:srgbClr val="E8ECEF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27" name="Text Placeholder 6">
            <a:extLst>
              <a:ext uri="{FF2B5EF4-FFF2-40B4-BE49-F238E27FC236}">
                <a16:creationId xmlns:a16="http://schemas.microsoft.com/office/drawing/2014/main" id="{858707AC-1B9E-3756-893F-B0D721D81764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381980" y="5307200"/>
            <a:ext cx="5714020" cy="512211"/>
          </a:xfrm>
          <a:prstGeom prst="rect">
            <a:avLst/>
          </a:prstGeom>
          <a:solidFill>
            <a:srgbClr val="DDE2E5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28" name="Text Placeholder 6">
            <a:extLst>
              <a:ext uri="{FF2B5EF4-FFF2-40B4-BE49-F238E27FC236}">
                <a16:creationId xmlns:a16="http://schemas.microsoft.com/office/drawing/2014/main" id="{5FDE59F7-9AA6-6D0D-46A4-C88A593D7D91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096000" y="5307200"/>
            <a:ext cx="5714016" cy="512211"/>
          </a:xfrm>
          <a:prstGeom prst="rect">
            <a:avLst/>
          </a:prstGeom>
          <a:solidFill>
            <a:srgbClr val="E8ECEF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30" name="Text Placeholder 6">
            <a:extLst>
              <a:ext uri="{FF2B5EF4-FFF2-40B4-BE49-F238E27FC236}">
                <a16:creationId xmlns:a16="http://schemas.microsoft.com/office/drawing/2014/main" id="{165E896D-C525-D074-3003-1D2D3BFCC4C0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81980" y="5967843"/>
            <a:ext cx="5714020" cy="512211"/>
          </a:xfrm>
          <a:prstGeom prst="rect">
            <a:avLst/>
          </a:prstGeom>
          <a:solidFill>
            <a:srgbClr val="DDE2E5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31" name="Text Placeholder 6">
            <a:extLst>
              <a:ext uri="{FF2B5EF4-FFF2-40B4-BE49-F238E27FC236}">
                <a16:creationId xmlns:a16="http://schemas.microsoft.com/office/drawing/2014/main" id="{284F8C0C-16F1-E2B5-BC87-9056124EA2C6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096000" y="5967843"/>
            <a:ext cx="5714016" cy="512211"/>
          </a:xfrm>
          <a:prstGeom prst="rect">
            <a:avLst/>
          </a:prstGeom>
          <a:solidFill>
            <a:srgbClr val="E8ECEF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33843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88">
          <p15:clr>
            <a:srgbClr val="FBAE40"/>
          </p15:clr>
        </p15:guide>
        <p15:guide id="2" orient="horz" pos="232">
          <p15:clr>
            <a:srgbClr val="FBAE40"/>
          </p15:clr>
        </p15:guide>
        <p15:guide id="3" pos="234">
          <p15:clr>
            <a:srgbClr val="FBAE40"/>
          </p15:clr>
        </p15:guide>
        <p15:guide id="4" pos="7446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+ Таблица 2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9">
            <a:extLst>
              <a:ext uri="{FF2B5EF4-FFF2-40B4-BE49-F238E27FC236}">
                <a16:creationId xmlns:a16="http://schemas.microsoft.com/office/drawing/2014/main" id="{02FC75E7-DA32-453D-1BF1-9D20DAFC227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1984" y="374731"/>
            <a:ext cx="9771009" cy="53966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3200" b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PT Root UI Bold" panose="020B0303020202020204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Заголовок в одну строку раз два раз два раз</a:t>
            </a:r>
          </a:p>
        </p:txBody>
      </p:sp>
      <p:pic>
        <p:nvPicPr>
          <p:cNvPr id="18" name="Image 0" descr="preencoded.png">
            <a:extLst>
              <a:ext uri="{FF2B5EF4-FFF2-40B4-BE49-F238E27FC236}">
                <a16:creationId xmlns:a16="http://schemas.microsoft.com/office/drawing/2014/main" id="{FD2A0609-F4EB-7223-9D20-72004EB925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0815146" y="374731"/>
            <a:ext cx="994870" cy="308089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3922873-4834-E2A6-CF35-7CE9AD05277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1475" y="2003970"/>
            <a:ext cx="5724525" cy="4479299"/>
          </a:xfrm>
          <a:prstGeom prst="rect">
            <a:avLst/>
          </a:prstGeom>
          <a:solidFill>
            <a:srgbClr val="DDE2E5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6A27C9D6-823E-DA10-4741-6FDC6C55B2D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5999" y="2003970"/>
            <a:ext cx="5703511" cy="4479299"/>
          </a:xfrm>
          <a:prstGeom prst="rect">
            <a:avLst/>
          </a:prstGeom>
          <a:solidFill>
            <a:srgbClr val="E8ECEF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2F4524D4-1D36-D1AC-35A4-7CF0421356B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81980" y="1401808"/>
            <a:ext cx="5714020" cy="451014"/>
          </a:xfrm>
          <a:prstGeom prst="rect">
            <a:avLst/>
          </a:prstGeom>
          <a:solidFill>
            <a:srgbClr val="1E30D3"/>
          </a:solidFill>
        </p:spPr>
        <p:txBody>
          <a:bodyPr lIns="180000" tIns="180000" rIns="180000" bIns="180000" anchor="ctr"/>
          <a:lstStyle>
            <a:lvl1pPr marL="0" indent="0" algn="ctr">
              <a:buNone/>
              <a:defRPr sz="1400" b="1">
                <a:solidFill>
                  <a:schemeClr val="bg1"/>
                </a:solidFill>
                <a:latin typeface="Arial" panose="020B0604020202020204" pitchFamily="34" charset="0"/>
                <a:ea typeface="PT Root UI Bold" panose="020B0303020202020204" pitchFamily="34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Заголовок</a:t>
            </a:r>
            <a:endParaRPr lang="en-US" dirty="0"/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C3157C78-9055-A93F-FB14-1160ACD6D53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096001" y="1401808"/>
            <a:ext cx="5724524" cy="451014"/>
          </a:xfrm>
          <a:prstGeom prst="rect">
            <a:avLst/>
          </a:prstGeom>
          <a:solidFill>
            <a:srgbClr val="7280FF"/>
          </a:solidFill>
        </p:spPr>
        <p:txBody>
          <a:bodyPr lIns="180000" tIns="180000" rIns="180000" bIns="180000" anchor="ctr"/>
          <a:lstStyle>
            <a:lvl1pPr marL="0" indent="0" algn="ctr">
              <a:buNone/>
              <a:defRPr sz="1400" b="0">
                <a:solidFill>
                  <a:schemeClr val="bg1"/>
                </a:solidFill>
                <a:latin typeface="Arial" panose="020B0604020202020204" pitchFamily="34" charset="0"/>
                <a:ea typeface="PT Root UI Bold" panose="020B0303020202020204" pitchFamily="34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Заголовок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35484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88">
          <p15:clr>
            <a:srgbClr val="FBAE40"/>
          </p15:clr>
        </p15:guide>
        <p15:guide id="2" orient="horz" pos="232">
          <p15:clr>
            <a:srgbClr val="FBAE40"/>
          </p15:clr>
        </p15:guide>
        <p15:guide id="3" pos="234">
          <p15:clr>
            <a:srgbClr val="FBAE40"/>
          </p15:clr>
        </p15:guide>
        <p15:guide id="4" pos="7446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Заголовок + текст + карточки (текст и фото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7D78C549-D182-B72C-5C36-27F65F25A64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474" y="1392732"/>
            <a:ext cx="7206484" cy="38315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400">
                <a:solidFill>
                  <a:srgbClr val="6D6D6D"/>
                </a:solidFill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Подзаголовок в одну строку</a:t>
            </a:r>
            <a:endParaRPr lang="en-GB" dirty="0"/>
          </a:p>
        </p:txBody>
      </p:sp>
      <p:sp>
        <p:nvSpPr>
          <p:cNvPr id="3" name="Text Placeholder 29">
            <a:extLst>
              <a:ext uri="{FF2B5EF4-FFF2-40B4-BE49-F238E27FC236}">
                <a16:creationId xmlns:a16="http://schemas.microsoft.com/office/drawing/2014/main" id="{02FC75E7-DA32-453D-1BF1-9D20DAFC227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1984" y="374731"/>
            <a:ext cx="7195975" cy="99161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3200" b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PT Root UI Bold" panose="020B0303020202020204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Заголовок в две строки раз два раз два раз два раз два раз два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3D3014F-5494-9A38-07AD-E8B809C5C0FE}"/>
              </a:ext>
            </a:extLst>
          </p:cNvPr>
          <p:cNvSpPr/>
          <p:nvPr/>
        </p:nvSpPr>
        <p:spPr>
          <a:xfrm>
            <a:off x="381984" y="2313625"/>
            <a:ext cx="5560218" cy="31516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noFill/>
              </a:ln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0797DC5-68C4-CCE8-EE09-5DF49C152CE0}"/>
              </a:ext>
            </a:extLst>
          </p:cNvPr>
          <p:cNvSpPr/>
          <p:nvPr/>
        </p:nvSpPr>
        <p:spPr>
          <a:xfrm>
            <a:off x="6249798" y="2313625"/>
            <a:ext cx="5560218" cy="31516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noFill/>
              </a:ln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Image 0" descr="preencoded.png">
            <a:extLst>
              <a:ext uri="{FF2B5EF4-FFF2-40B4-BE49-F238E27FC236}">
                <a16:creationId xmlns:a16="http://schemas.microsoft.com/office/drawing/2014/main" id="{FD2A0609-F4EB-7223-9D20-72004EB925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0815146" y="374731"/>
            <a:ext cx="994870" cy="308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35302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88">
          <p15:clr>
            <a:srgbClr val="FBAE40"/>
          </p15:clr>
        </p15:guide>
        <p15:guide id="2" orient="horz" pos="232">
          <p15:clr>
            <a:srgbClr val="FBAE40"/>
          </p15:clr>
        </p15:guide>
        <p15:guide id="3" pos="234">
          <p15:clr>
            <a:srgbClr val="FBAE40"/>
          </p15:clr>
        </p15:guide>
        <p15:guide id="4" pos="7446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Обложка + спикер с 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0" descr="preencoded.png">
            <a:extLst>
              <a:ext uri="{FF2B5EF4-FFF2-40B4-BE49-F238E27FC236}">
                <a16:creationId xmlns:a16="http://schemas.microsoft.com/office/drawing/2014/main" id="{9E6A5923-0D5C-E727-DC34-E36C77A389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0233025" y="381000"/>
            <a:ext cx="1587500" cy="1587500"/>
          </a:xfrm>
          <a:prstGeom prst="rect">
            <a:avLst/>
          </a:prstGeom>
        </p:spPr>
      </p:pic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7D78C549-D182-B72C-5C36-27F65F25A64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474" y="1776924"/>
            <a:ext cx="7332607" cy="38315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400">
                <a:solidFill>
                  <a:srgbClr val="6D6D6D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Подзаголовок в одну строку</a:t>
            </a:r>
            <a:endParaRPr lang="en-GB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D526FFB4-2221-75F7-B1EC-5646F757F1F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71475" y="4811658"/>
            <a:ext cx="1678042" cy="1678042"/>
          </a:xfrm>
          <a:prstGeom prst="ellipse">
            <a:avLst/>
          </a:prstGeom>
          <a:solidFill>
            <a:srgbClr val="E8ECEF"/>
          </a:solidFill>
        </p:spPr>
        <p:txBody>
          <a:bodyPr/>
          <a:lstStyle>
            <a:lvl1pPr marL="0" indent="0" algn="ctr">
              <a:buNone/>
              <a:defRPr sz="1200">
                <a:solidFill>
                  <a:srgbClr val="6D6D6D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dirty="0"/>
              <a:t>Фото</a:t>
            </a:r>
            <a:endParaRPr lang="en-US" dirty="0"/>
          </a:p>
        </p:txBody>
      </p:sp>
      <p:sp>
        <p:nvSpPr>
          <p:cNvPr id="5" name="Text Placeholder 29">
            <a:extLst>
              <a:ext uri="{FF2B5EF4-FFF2-40B4-BE49-F238E27FC236}">
                <a16:creationId xmlns:a16="http://schemas.microsoft.com/office/drawing/2014/main" id="{15E44E28-AD25-4800-6CF9-347D0CC508A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242314" y="5432249"/>
            <a:ext cx="5461767" cy="836594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rgbClr val="6D6D6D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 err="1"/>
              <a:t>И.о</a:t>
            </a:r>
            <a:r>
              <a:rPr lang="ru-RU" dirty="0"/>
              <a:t>. проректора по молодежной политике</a:t>
            </a:r>
            <a:br>
              <a:rPr lang="ru-RU" dirty="0"/>
            </a:br>
            <a:r>
              <a:rPr lang="ru-RU" dirty="0"/>
              <a:t>и воспитательной деятельности </a:t>
            </a:r>
            <a:endParaRPr lang="en-GB" dirty="0"/>
          </a:p>
        </p:txBody>
      </p:sp>
      <p:sp>
        <p:nvSpPr>
          <p:cNvPr id="6" name="Text Placeholder 29">
            <a:extLst>
              <a:ext uri="{FF2B5EF4-FFF2-40B4-BE49-F238E27FC236}">
                <a16:creationId xmlns:a16="http://schemas.microsoft.com/office/drawing/2014/main" id="{4FBD407D-258B-386D-76B5-7C79AF7CBF4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242315" y="5049098"/>
            <a:ext cx="5472278" cy="383151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800" b="1">
                <a:solidFill>
                  <a:srgbClr val="1E30D3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Фамиля Имя</a:t>
            </a:r>
            <a:endParaRPr lang="en-GB" dirty="0"/>
          </a:p>
        </p:txBody>
      </p:sp>
      <p:sp>
        <p:nvSpPr>
          <p:cNvPr id="8" name="Text Placeholder 29">
            <a:extLst>
              <a:ext uri="{FF2B5EF4-FFF2-40B4-BE49-F238E27FC236}">
                <a16:creationId xmlns:a16="http://schemas.microsoft.com/office/drawing/2014/main" id="{36EA3B2D-51C2-2CA7-5FA0-CB192F7ADCD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81984" y="381000"/>
            <a:ext cx="7332607" cy="138054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4400" b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Заголовок в две строки раз два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5665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88">
          <p15:clr>
            <a:srgbClr val="FBAE40"/>
          </p15:clr>
        </p15:guide>
        <p15:guide id="2" orient="horz" pos="232">
          <p15:clr>
            <a:srgbClr val="FBAE40"/>
          </p15:clr>
        </p15:guide>
        <p15:guide id="3" pos="234">
          <p15:clr>
            <a:srgbClr val="FBAE40"/>
          </p15:clr>
        </p15:guide>
        <p15:guide id="4" pos="7446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Обложка + спике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0" descr="preencoded.png">
            <a:extLst>
              <a:ext uri="{FF2B5EF4-FFF2-40B4-BE49-F238E27FC236}">
                <a16:creationId xmlns:a16="http://schemas.microsoft.com/office/drawing/2014/main" id="{9E6A5923-0D5C-E727-DC34-E36C77A389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0233025" y="381000"/>
            <a:ext cx="1587500" cy="1587500"/>
          </a:xfrm>
          <a:prstGeom prst="rect">
            <a:avLst/>
          </a:prstGeom>
        </p:spPr>
      </p:pic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7D78C549-D182-B72C-5C36-27F65F25A64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474" y="1776924"/>
            <a:ext cx="5724525" cy="38315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400">
                <a:solidFill>
                  <a:srgbClr val="6D6D6D"/>
                </a:solidFill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Подзаголовок в одну строку</a:t>
            </a:r>
            <a:endParaRPr lang="en-GB" dirty="0"/>
          </a:p>
        </p:txBody>
      </p:sp>
      <p:sp>
        <p:nvSpPr>
          <p:cNvPr id="5" name="Text Placeholder 29">
            <a:extLst>
              <a:ext uri="{FF2B5EF4-FFF2-40B4-BE49-F238E27FC236}">
                <a16:creationId xmlns:a16="http://schemas.microsoft.com/office/drawing/2014/main" id="{15E44E28-AD25-4800-6CF9-347D0CC508A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1474" y="5623515"/>
            <a:ext cx="5724526" cy="836594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rgbClr val="6D6D6D"/>
                </a:solidFill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 err="1"/>
              <a:t>И.о</a:t>
            </a:r>
            <a:r>
              <a:rPr lang="ru-RU" dirty="0"/>
              <a:t>. проректора по молодежной политике</a:t>
            </a:r>
            <a:br>
              <a:rPr lang="ru-RU" dirty="0"/>
            </a:br>
            <a:r>
              <a:rPr lang="ru-RU" dirty="0"/>
              <a:t>и воспитательной деятельности </a:t>
            </a:r>
            <a:endParaRPr lang="en-GB" dirty="0"/>
          </a:p>
        </p:txBody>
      </p:sp>
      <p:sp>
        <p:nvSpPr>
          <p:cNvPr id="6" name="Text Placeholder 29">
            <a:extLst>
              <a:ext uri="{FF2B5EF4-FFF2-40B4-BE49-F238E27FC236}">
                <a16:creationId xmlns:a16="http://schemas.microsoft.com/office/drawing/2014/main" id="{4FBD407D-258B-386D-76B5-7C79AF7CBF4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71474" y="5240364"/>
            <a:ext cx="5724525" cy="383151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800" b="1">
                <a:solidFill>
                  <a:srgbClr val="1E30D3"/>
                </a:solidFill>
                <a:latin typeface="Arial" panose="020B0604020202020204" pitchFamily="34" charset="0"/>
                <a:ea typeface="PT Root UI Bold" panose="020B0303020202020204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Фамиля Имя</a:t>
            </a:r>
            <a:endParaRPr lang="en-GB" dirty="0"/>
          </a:p>
        </p:txBody>
      </p:sp>
      <p:sp>
        <p:nvSpPr>
          <p:cNvPr id="2" name="Text Placeholder 29">
            <a:extLst>
              <a:ext uri="{FF2B5EF4-FFF2-40B4-BE49-F238E27FC236}">
                <a16:creationId xmlns:a16="http://schemas.microsoft.com/office/drawing/2014/main" id="{EB9C78BC-94A2-E46D-3122-2F7CFED1A3A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1984" y="381000"/>
            <a:ext cx="5714015" cy="138054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4800" b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PT Root UI Bold" panose="020B0303020202020204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Заголовок в две строки раз два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53267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88">
          <p15:clr>
            <a:srgbClr val="FBAE40"/>
          </p15:clr>
        </p15:guide>
        <p15:guide id="2" orient="horz" pos="232">
          <p15:clr>
            <a:srgbClr val="FBAE40"/>
          </p15:clr>
        </p15:guide>
        <p15:guide id="3" pos="234">
          <p15:clr>
            <a:srgbClr val="FBAE40"/>
          </p15:clr>
        </p15:guide>
        <p15:guide id="4" pos="7446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Обложка + фото + снос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0" descr="preencoded.png">
            <a:extLst>
              <a:ext uri="{FF2B5EF4-FFF2-40B4-BE49-F238E27FC236}">
                <a16:creationId xmlns:a16="http://schemas.microsoft.com/office/drawing/2014/main" id="{9E6A5923-0D5C-E727-DC34-E36C77A389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371475" y="381000"/>
            <a:ext cx="1587500" cy="1587500"/>
          </a:xfrm>
          <a:prstGeom prst="rect">
            <a:avLst/>
          </a:prstGeom>
        </p:spPr>
      </p:pic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7D78C549-D182-B72C-5C36-27F65F25A64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475" y="4294704"/>
            <a:ext cx="5029200" cy="38315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400">
                <a:solidFill>
                  <a:srgbClr val="6D6D6D"/>
                </a:solidFill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Подзаголовок в одну строку</a:t>
            </a:r>
            <a:endParaRPr lang="en-GB" dirty="0"/>
          </a:p>
        </p:txBody>
      </p:sp>
      <p:sp>
        <p:nvSpPr>
          <p:cNvPr id="5" name="Text Placeholder 29">
            <a:extLst>
              <a:ext uri="{FF2B5EF4-FFF2-40B4-BE49-F238E27FC236}">
                <a16:creationId xmlns:a16="http://schemas.microsoft.com/office/drawing/2014/main" id="{15E44E28-AD25-4800-6CF9-347D0CC508A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1474" y="5623515"/>
            <a:ext cx="5472277" cy="836594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rgbClr val="6D6D6D"/>
                </a:solidFill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 err="1"/>
              <a:t>И.о</a:t>
            </a:r>
            <a:r>
              <a:rPr lang="ru-RU" dirty="0"/>
              <a:t>. проректора по молодежной политике и воспитательной деятельности </a:t>
            </a:r>
            <a:endParaRPr lang="en-GB" dirty="0"/>
          </a:p>
        </p:txBody>
      </p:sp>
      <p:sp>
        <p:nvSpPr>
          <p:cNvPr id="2" name="Picture Placeholder 2">
            <a:extLst>
              <a:ext uri="{FF2B5EF4-FFF2-40B4-BE49-F238E27FC236}">
                <a16:creationId xmlns:a16="http://schemas.microsoft.com/office/drawing/2014/main" id="{9058C4C0-AA31-0CFA-C816-F59C73356208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6096000" y="1"/>
            <a:ext cx="6096000" cy="6857999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sz="2000">
                <a:solidFill>
                  <a:srgbClr val="6D6D6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/>
              <a:t>Жми на иконку, чтобы загрузить фото</a:t>
            </a:r>
            <a:endParaRPr lang="en-US" dirty="0"/>
          </a:p>
        </p:txBody>
      </p:sp>
      <p:sp>
        <p:nvSpPr>
          <p:cNvPr id="3" name="Text Placeholder 29">
            <a:extLst>
              <a:ext uri="{FF2B5EF4-FFF2-40B4-BE49-F238E27FC236}">
                <a16:creationId xmlns:a16="http://schemas.microsoft.com/office/drawing/2014/main" id="{65A0D346-D442-0E75-EADB-90E4680C13D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1985" y="2914160"/>
            <a:ext cx="5029200" cy="138054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4400" b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PT Root UI Bold" panose="020B0303020202020204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Заголовок в две строки раз два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29912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88">
          <p15:clr>
            <a:srgbClr val="FBAE40"/>
          </p15:clr>
        </p15:guide>
        <p15:guide id="2" orient="horz" pos="232">
          <p15:clr>
            <a:srgbClr val="FBAE40"/>
          </p15:clr>
        </p15:guide>
        <p15:guide id="3" pos="234">
          <p15:clr>
            <a:srgbClr val="FBAE40"/>
          </p15:clr>
        </p15:guide>
        <p15:guide id="4" pos="7446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+ текст + 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0714D8A1-F41B-70E7-B526-61E896C0FFF0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6096000" y="1"/>
            <a:ext cx="6096000" cy="6857999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sz="2000">
                <a:solidFill>
                  <a:srgbClr val="6D6D6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/>
              <a:t>Жми на иконку, чтобы загрузить фото</a:t>
            </a:r>
            <a:endParaRPr lang="en-US" dirty="0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7D78C549-D182-B72C-5C36-27F65F25A64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475" y="1392732"/>
            <a:ext cx="5029200" cy="38315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400">
                <a:solidFill>
                  <a:srgbClr val="6D6D6D"/>
                </a:solidFill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Подзаголовок в одну строку</a:t>
            </a:r>
            <a:endParaRPr lang="en-GB" dirty="0"/>
          </a:p>
        </p:txBody>
      </p:sp>
      <p:pic>
        <p:nvPicPr>
          <p:cNvPr id="2" name="Image 0" descr="preencoded.png">
            <a:extLst>
              <a:ext uri="{FF2B5EF4-FFF2-40B4-BE49-F238E27FC236}">
                <a16:creationId xmlns:a16="http://schemas.microsoft.com/office/drawing/2014/main" id="{39410DA7-3F92-3B3C-5574-FD1EB1B633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371476" y="6175180"/>
            <a:ext cx="994870" cy="308089"/>
          </a:xfrm>
          <a:prstGeom prst="rect">
            <a:avLst/>
          </a:prstGeom>
        </p:spPr>
      </p:pic>
      <p:sp>
        <p:nvSpPr>
          <p:cNvPr id="3" name="Text Placeholder 29">
            <a:extLst>
              <a:ext uri="{FF2B5EF4-FFF2-40B4-BE49-F238E27FC236}">
                <a16:creationId xmlns:a16="http://schemas.microsoft.com/office/drawing/2014/main" id="{02FC75E7-DA32-453D-1BF1-9D20DAFC227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1985" y="374731"/>
            <a:ext cx="5029200" cy="99161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3200" b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PT Root UI Bold" panose="020B0303020202020204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Заголовок в две строки раз два</a:t>
            </a:r>
            <a:endParaRPr lang="en-GB" dirty="0"/>
          </a:p>
        </p:txBody>
      </p:sp>
      <p:sp>
        <p:nvSpPr>
          <p:cNvPr id="4" name="Text Placeholder 29">
            <a:extLst>
              <a:ext uri="{FF2B5EF4-FFF2-40B4-BE49-F238E27FC236}">
                <a16:creationId xmlns:a16="http://schemas.microsoft.com/office/drawing/2014/main" id="{5CDD358D-2CB7-3B42-3515-BBAA35C043E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1475" y="2196296"/>
            <a:ext cx="5029200" cy="3558470"/>
          </a:xfrm>
          <a:prstGeom prst="rect">
            <a:avLst/>
          </a:prstGeom>
        </p:spPr>
        <p:txBody>
          <a:bodyPr lIns="90000" anchor="t">
            <a:noAutofit/>
          </a:bodyPr>
          <a:lstStyle>
            <a:lvl1pPr marL="0" indent="0">
              <a:lnSpc>
                <a:spcPts val="2260"/>
              </a:lnSpc>
              <a:spcBef>
                <a:spcPts val="10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>
                <a:effectLst/>
              </a:rPr>
              <a:t>Я хотел сказать только, что все мысли, которые имеют огромные последствия — всегда просты. Вся моя мысль в том, что ежели люди порочные связаны между собой и составляют силу, то людям честным надо сделать только то же самое. Ведь как просто. — Да.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dirty="0">
                <a:effectLst/>
              </a:rPr>
              <a:t>Я хотел сказать только, что все мысли, которые имеют огромные последствия — всегда просты.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52250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88">
          <p15:clr>
            <a:srgbClr val="FBAE40"/>
          </p15:clr>
        </p15:guide>
        <p15:guide id="2" orient="horz" pos="232">
          <p15:clr>
            <a:srgbClr val="FBAE40"/>
          </p15:clr>
        </p15:guide>
        <p15:guide id="3" pos="234">
          <p15:clr>
            <a:srgbClr val="FBAE40"/>
          </p15:clr>
        </p15:guide>
        <p15:guide id="4" pos="7446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+ список + 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0714D8A1-F41B-70E7-B526-61E896C0FFF0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6096000" y="1"/>
            <a:ext cx="6096000" cy="6857999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sz="2000">
                <a:solidFill>
                  <a:srgbClr val="6D6D6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/>
              <a:t>Жми на иконку, чтобы загрузить фото</a:t>
            </a:r>
            <a:endParaRPr lang="en-US" dirty="0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7D78C549-D182-B72C-5C36-27F65F25A64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475" y="1392732"/>
            <a:ext cx="5029200" cy="38315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400">
                <a:solidFill>
                  <a:srgbClr val="6D6D6D"/>
                </a:solidFill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Подзаголовок в одну строку</a:t>
            </a:r>
            <a:endParaRPr lang="en-GB" dirty="0"/>
          </a:p>
        </p:txBody>
      </p:sp>
      <p:pic>
        <p:nvPicPr>
          <p:cNvPr id="2" name="Image 0" descr="preencoded.png">
            <a:extLst>
              <a:ext uri="{FF2B5EF4-FFF2-40B4-BE49-F238E27FC236}">
                <a16:creationId xmlns:a16="http://schemas.microsoft.com/office/drawing/2014/main" id="{39410DA7-3F92-3B3C-5574-FD1EB1B633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371476" y="6175180"/>
            <a:ext cx="994870" cy="308089"/>
          </a:xfrm>
          <a:prstGeom prst="rect">
            <a:avLst/>
          </a:prstGeom>
        </p:spPr>
      </p:pic>
      <p:sp>
        <p:nvSpPr>
          <p:cNvPr id="3" name="Text Placeholder 29">
            <a:extLst>
              <a:ext uri="{FF2B5EF4-FFF2-40B4-BE49-F238E27FC236}">
                <a16:creationId xmlns:a16="http://schemas.microsoft.com/office/drawing/2014/main" id="{02FC75E7-DA32-453D-1BF1-9D20DAFC227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1985" y="374731"/>
            <a:ext cx="5029200" cy="99161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3200" b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PT Root UI Bold" panose="020B0303020202020204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Заголовок в две строки раз два</a:t>
            </a:r>
            <a:endParaRPr lang="en-GB" dirty="0"/>
          </a:p>
        </p:txBody>
      </p:sp>
      <p:sp>
        <p:nvSpPr>
          <p:cNvPr id="4" name="Text Placeholder 29">
            <a:extLst>
              <a:ext uri="{FF2B5EF4-FFF2-40B4-BE49-F238E27FC236}">
                <a16:creationId xmlns:a16="http://schemas.microsoft.com/office/drawing/2014/main" id="{5CDD358D-2CB7-3B42-3515-BBAA35C043E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1475" y="2409305"/>
            <a:ext cx="5029200" cy="3055963"/>
          </a:xfrm>
          <a:prstGeom prst="rect">
            <a:avLst/>
          </a:prstGeom>
        </p:spPr>
        <p:txBody>
          <a:bodyPr anchor="t">
            <a:noAutofit/>
          </a:bodyPr>
          <a:lstStyle>
            <a:lvl1pPr marL="285750" indent="-285750">
              <a:buFont typeface="Arial" panose="020B0604020202020204" pitchFamily="34" charset="0"/>
              <a:buChar char="•"/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>
                <a:effectLst/>
              </a:rPr>
              <a:t>Студент 1 курса – основные запросы, возможности</a:t>
            </a:r>
          </a:p>
          <a:p>
            <a:pPr lvl="0"/>
            <a:r>
              <a:rPr lang="ru-RU" dirty="0">
                <a:effectLst/>
              </a:rPr>
              <a:t>Студент 1 курса – основные запросы, возможности, ограничения</a:t>
            </a:r>
          </a:p>
          <a:p>
            <a:pPr lvl="0"/>
            <a:r>
              <a:rPr lang="ru-RU" dirty="0">
                <a:effectLst/>
              </a:rPr>
              <a:t>Студент 1 курса – основные запросы, возможности, ограничения</a:t>
            </a:r>
          </a:p>
          <a:p>
            <a:pPr lvl="0"/>
            <a:r>
              <a:rPr lang="ru-RU" dirty="0">
                <a:effectLst/>
              </a:rPr>
              <a:t>Студент 1 курса – основные запросы, возможности, ограничения</a:t>
            </a:r>
          </a:p>
          <a:p>
            <a:pPr lvl="0"/>
            <a:r>
              <a:rPr lang="ru-RU" dirty="0">
                <a:effectLst/>
              </a:rPr>
              <a:t>Студент 1 курса – основные запросы, возможности, ограничения</a:t>
            </a:r>
          </a:p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14798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88">
          <p15:clr>
            <a:srgbClr val="FBAE40"/>
          </p15:clr>
        </p15:guide>
        <p15:guide id="2" orient="horz" pos="232">
          <p15:clr>
            <a:srgbClr val="FBAE40"/>
          </p15:clr>
        </p15:guide>
        <p15:guide id="3" pos="234">
          <p15:clr>
            <a:srgbClr val="FBAE40"/>
          </p15:clr>
        </p15:guide>
        <p15:guide id="4" pos="7446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+ список + плашка + 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0714D8A1-F41B-70E7-B526-61E896C0FFF0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6096000" y="1"/>
            <a:ext cx="6096000" cy="6857999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sz="2000">
                <a:solidFill>
                  <a:srgbClr val="6D6D6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/>
              <a:t>Жми на иконку, чтобы загрузить фото</a:t>
            </a:r>
            <a:endParaRPr lang="en-US" dirty="0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7D78C549-D182-B72C-5C36-27F65F25A64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475" y="1392732"/>
            <a:ext cx="5029200" cy="38315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400">
                <a:solidFill>
                  <a:srgbClr val="6D6D6D"/>
                </a:solidFill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Подзаголовок в одну строку</a:t>
            </a:r>
            <a:endParaRPr lang="en-GB" dirty="0"/>
          </a:p>
        </p:txBody>
      </p:sp>
      <p:pic>
        <p:nvPicPr>
          <p:cNvPr id="2" name="Image 0" descr="preencoded.png">
            <a:extLst>
              <a:ext uri="{FF2B5EF4-FFF2-40B4-BE49-F238E27FC236}">
                <a16:creationId xmlns:a16="http://schemas.microsoft.com/office/drawing/2014/main" id="{39410DA7-3F92-3B3C-5574-FD1EB1B633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371476" y="6175180"/>
            <a:ext cx="994870" cy="308089"/>
          </a:xfrm>
          <a:prstGeom prst="rect">
            <a:avLst/>
          </a:prstGeom>
        </p:spPr>
      </p:pic>
      <p:sp>
        <p:nvSpPr>
          <p:cNvPr id="3" name="Text Placeholder 29">
            <a:extLst>
              <a:ext uri="{FF2B5EF4-FFF2-40B4-BE49-F238E27FC236}">
                <a16:creationId xmlns:a16="http://schemas.microsoft.com/office/drawing/2014/main" id="{02FC75E7-DA32-453D-1BF1-9D20DAFC227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1985" y="374731"/>
            <a:ext cx="5029200" cy="99161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3200" b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PT Root UI Bold" panose="020B0303020202020204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Заголовок в две строки раз два</a:t>
            </a:r>
            <a:endParaRPr lang="en-GB" dirty="0"/>
          </a:p>
        </p:txBody>
      </p:sp>
      <p:sp>
        <p:nvSpPr>
          <p:cNvPr id="4" name="Text Placeholder 29">
            <a:extLst>
              <a:ext uri="{FF2B5EF4-FFF2-40B4-BE49-F238E27FC236}">
                <a16:creationId xmlns:a16="http://schemas.microsoft.com/office/drawing/2014/main" id="{5CDD358D-2CB7-3B42-3515-BBAA35C043E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1475" y="2149167"/>
            <a:ext cx="5029200" cy="1826364"/>
          </a:xfrm>
          <a:prstGeom prst="rect">
            <a:avLst/>
          </a:prstGeom>
        </p:spPr>
        <p:txBody>
          <a:bodyPr anchor="t">
            <a:noAutofit/>
          </a:bodyPr>
          <a:lstStyle>
            <a:lvl1pPr marL="285750" indent="-285750">
              <a:buFont typeface="Arial" panose="020B0604020202020204" pitchFamily="34" charset="0"/>
              <a:buChar char="•"/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>
                <a:effectLst/>
              </a:rPr>
              <a:t>Студент 1 курса – основные запросы, возможности</a:t>
            </a:r>
          </a:p>
          <a:p>
            <a:pPr lvl="0"/>
            <a:r>
              <a:rPr lang="ru-RU" dirty="0">
                <a:effectLst/>
              </a:rPr>
              <a:t>Студент 1 курса – основные запросы, возможности, ограничения</a:t>
            </a:r>
          </a:p>
          <a:p>
            <a:pPr lvl="0"/>
            <a:r>
              <a:rPr lang="ru-RU" dirty="0">
                <a:effectLst/>
              </a:rPr>
              <a:t>Студент 1 курса – основные запросы, возможности, ограничения</a:t>
            </a:r>
          </a:p>
          <a:p>
            <a:pPr lvl="0"/>
            <a:endParaRPr lang="en-GB" dirty="0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FA25DE8C-0E47-D587-C80A-478BF65E653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71476" y="4348815"/>
            <a:ext cx="5039710" cy="1116453"/>
          </a:xfrm>
          <a:prstGeom prst="rect">
            <a:avLst/>
          </a:prstGeom>
          <a:solidFill>
            <a:srgbClr val="1E30D3"/>
          </a:solidFill>
          <a:ln>
            <a:noFill/>
          </a:ln>
        </p:spPr>
        <p:txBody>
          <a:bodyPr lIns="180000" tIns="180000" rIns="180000" bIns="180000" anchor="ctr"/>
          <a:lstStyle>
            <a:lvl1pPr marL="0" indent="0">
              <a:buNone/>
              <a:defRPr sz="1800">
                <a:solidFill>
                  <a:schemeClr val="bg1"/>
                </a:solidFill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>
                <a:effectLst/>
              </a:rPr>
              <a:t>Я хотел сказать только, что все мысли, которые имеют огромные последствия — всегда просты.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01231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88">
          <p15:clr>
            <a:srgbClr val="FBAE40"/>
          </p15:clr>
        </p15:guide>
        <p15:guide id="2" orient="horz" pos="232">
          <p15:clr>
            <a:srgbClr val="FBAE40"/>
          </p15:clr>
        </p15:guide>
        <p15:guide id="3" pos="234">
          <p15:clr>
            <a:srgbClr val="FBAE40"/>
          </p15:clr>
        </p15:guide>
        <p15:guide id="4" pos="7446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+ текст + карточки (текст и фото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7D78C549-D182-B72C-5C36-27F65F25A64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474" y="1392732"/>
            <a:ext cx="7206483" cy="38315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400">
                <a:solidFill>
                  <a:srgbClr val="6D6D6D"/>
                </a:solidFill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Подзаголовок в одну строку</a:t>
            </a:r>
            <a:endParaRPr lang="en-GB" dirty="0"/>
          </a:p>
        </p:txBody>
      </p:sp>
      <p:sp>
        <p:nvSpPr>
          <p:cNvPr id="3" name="Text Placeholder 29">
            <a:extLst>
              <a:ext uri="{FF2B5EF4-FFF2-40B4-BE49-F238E27FC236}">
                <a16:creationId xmlns:a16="http://schemas.microsoft.com/office/drawing/2014/main" id="{02FC75E7-DA32-453D-1BF1-9D20DAFC227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1984" y="374731"/>
            <a:ext cx="7195973" cy="99161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3200" b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PT Root UI Bold" panose="020B0303020202020204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Заголовок в две строки раз два раз два раз два раз два раз два</a:t>
            </a:r>
          </a:p>
        </p:txBody>
      </p:sp>
      <p:sp>
        <p:nvSpPr>
          <p:cNvPr id="5" name="Text Placeholder 29">
            <a:extLst>
              <a:ext uri="{FF2B5EF4-FFF2-40B4-BE49-F238E27FC236}">
                <a16:creationId xmlns:a16="http://schemas.microsoft.com/office/drawing/2014/main" id="{DEE34A9B-4BB1-EE64-2B33-77A7C1B47FD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1475" y="2196296"/>
            <a:ext cx="7206484" cy="175125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lnSpc>
                <a:spcPts val="2260"/>
              </a:lnSpc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dirty="0">
                <a:effectLst/>
              </a:rPr>
              <a:t>Я хотел сказать только, что все мысли, которые имеют огромные последствия — всегда просты. Вся моя мысль в том, что ежели люди порочные связаны между собой и составляют силу, то людям честным надо сделать только то же самое. Ведь как просто. — Да.</a:t>
            </a:r>
            <a:endParaRPr lang="en-GB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9F032F0-0019-B284-09C2-EA769A030A61}"/>
              </a:ext>
            </a:extLst>
          </p:cNvPr>
          <p:cNvSpPr/>
          <p:nvPr/>
        </p:nvSpPr>
        <p:spPr>
          <a:xfrm>
            <a:off x="371475" y="4258950"/>
            <a:ext cx="7206484" cy="22307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noFill/>
              </a:ln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586E3E06-CBBD-1EDC-76D9-9C2E4A7A2F3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68325" y="4456881"/>
            <a:ext cx="419921" cy="41992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600"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</a:lstStyle>
          <a:p>
            <a:r>
              <a:rPr lang="ru-RU" sz="800" dirty="0"/>
              <a:t>Иконка</a:t>
            </a:r>
            <a:endParaRPr lang="en-US" dirty="0"/>
          </a:p>
        </p:txBody>
      </p:sp>
      <p:sp>
        <p:nvSpPr>
          <p:cNvPr id="16" name="Text Placeholder 29">
            <a:extLst>
              <a:ext uri="{FF2B5EF4-FFF2-40B4-BE49-F238E27FC236}">
                <a16:creationId xmlns:a16="http://schemas.microsoft.com/office/drawing/2014/main" id="{207F422A-ACC6-4DBF-DB15-C55B5C7597B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8323" y="5357809"/>
            <a:ext cx="6662793" cy="916867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40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>
                <a:effectLst/>
              </a:rPr>
              <a:t>Я хотел сказать только, что все мысли, которые имеют огромные последствия — всегда просты. Вся моя мысль в том, что ежели люди порочные связаны между собой и составляют силу, то людям честным надо сделать только то же самое. Ведь как просто. — Да.</a:t>
            </a:r>
            <a:endParaRPr lang="en-GB" dirty="0"/>
          </a:p>
        </p:txBody>
      </p:sp>
      <p:sp>
        <p:nvSpPr>
          <p:cNvPr id="19" name="Text Placeholder 29">
            <a:extLst>
              <a:ext uri="{FF2B5EF4-FFF2-40B4-BE49-F238E27FC236}">
                <a16:creationId xmlns:a16="http://schemas.microsoft.com/office/drawing/2014/main" id="{6A34D482-BCE5-027F-8289-A385C7D96A8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185096" y="4456881"/>
            <a:ext cx="4301304" cy="439719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400" b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PT Root UI Bold" panose="020B0303020202020204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>
                <a:effectLst/>
              </a:rPr>
              <a:t>Заголовок в одну строку</a:t>
            </a:r>
            <a:endParaRPr lang="en-GB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3D3014F-5494-9A38-07AD-E8B809C5C0FE}"/>
              </a:ext>
            </a:extLst>
          </p:cNvPr>
          <p:cNvSpPr/>
          <p:nvPr/>
        </p:nvSpPr>
        <p:spPr>
          <a:xfrm>
            <a:off x="7891626" y="4258951"/>
            <a:ext cx="3928899" cy="2230749"/>
          </a:xfrm>
          <a:prstGeom prst="rect">
            <a:avLst/>
          </a:prstGeom>
          <a:solidFill>
            <a:srgbClr val="1E30D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noFill/>
              </a:ln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Picture Placeholder 14">
            <a:extLst>
              <a:ext uri="{FF2B5EF4-FFF2-40B4-BE49-F238E27FC236}">
                <a16:creationId xmlns:a16="http://schemas.microsoft.com/office/drawing/2014/main" id="{1398267F-A307-C025-138C-7F9EE9C33709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88476" y="4456882"/>
            <a:ext cx="419921" cy="41992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600"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</a:lstStyle>
          <a:p>
            <a:r>
              <a:rPr lang="ru-RU" sz="800" dirty="0"/>
              <a:t>Иконка</a:t>
            </a:r>
            <a:endParaRPr lang="en-US" dirty="0"/>
          </a:p>
        </p:txBody>
      </p:sp>
      <p:sp>
        <p:nvSpPr>
          <p:cNvPr id="26" name="Text Placeholder 29">
            <a:extLst>
              <a:ext uri="{FF2B5EF4-FFF2-40B4-BE49-F238E27FC236}">
                <a16:creationId xmlns:a16="http://schemas.microsoft.com/office/drawing/2014/main" id="{654D0C81-CAEE-8AB5-CFA3-1B7CCBAB3DA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088474" y="5357810"/>
            <a:ext cx="3535201" cy="916867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400">
                <a:solidFill>
                  <a:schemeClr val="bg1"/>
                </a:solidFill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>
                <a:effectLst/>
              </a:rPr>
              <a:t>Я хотел сказать только, что все мысли, которые имеют огромные последствия — всегда просты. </a:t>
            </a:r>
            <a:endParaRPr lang="en-GB" dirty="0"/>
          </a:p>
        </p:txBody>
      </p:sp>
      <p:sp>
        <p:nvSpPr>
          <p:cNvPr id="27" name="Text Placeholder 29">
            <a:extLst>
              <a:ext uri="{FF2B5EF4-FFF2-40B4-BE49-F238E27FC236}">
                <a16:creationId xmlns:a16="http://schemas.microsoft.com/office/drawing/2014/main" id="{A97979DC-1871-26D0-8E53-742CB740918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590947" y="4456882"/>
            <a:ext cx="2918428" cy="439719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400" b="1">
                <a:solidFill>
                  <a:schemeClr val="bg1"/>
                </a:solidFill>
                <a:latin typeface="Arial" panose="020B0604020202020204" pitchFamily="34" charset="0"/>
                <a:ea typeface="PT Root UI Bold" panose="020B0303020202020204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Заголовок</a:t>
            </a:r>
            <a:endParaRPr lang="en-GB" dirty="0"/>
          </a:p>
        </p:txBody>
      </p:sp>
      <p:sp>
        <p:nvSpPr>
          <p:cNvPr id="35" name="Picture Placeholder 2">
            <a:extLst>
              <a:ext uri="{FF2B5EF4-FFF2-40B4-BE49-F238E27FC236}">
                <a16:creationId xmlns:a16="http://schemas.microsoft.com/office/drawing/2014/main" id="{B80ED515-151D-6125-A007-FD412DDF390C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7882756" y="374731"/>
            <a:ext cx="3939409" cy="3572819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sz="2000">
                <a:solidFill>
                  <a:srgbClr val="6D6D6D"/>
                </a:solidFill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/>
              <a:t>Жми на иконку, чтобы загрузить фото</a:t>
            </a:r>
            <a:endParaRPr lang="en-US" dirty="0"/>
          </a:p>
        </p:txBody>
      </p:sp>
      <p:pic>
        <p:nvPicPr>
          <p:cNvPr id="34" name="Image 0" descr="preencoded.png">
            <a:extLst>
              <a:ext uri="{FF2B5EF4-FFF2-40B4-BE49-F238E27FC236}">
                <a16:creationId xmlns:a16="http://schemas.microsoft.com/office/drawing/2014/main" id="{DE43DA47-71C4-034C-0223-2072B70E26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6236246" y="4500290"/>
            <a:ext cx="994870" cy="308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79997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88">
          <p15:clr>
            <a:srgbClr val="FBAE40"/>
          </p15:clr>
        </p15:guide>
        <p15:guide id="2" orient="horz" pos="232">
          <p15:clr>
            <a:srgbClr val="FBAE40"/>
          </p15:clr>
        </p15:guide>
        <p15:guide id="3" pos="234">
          <p15:clr>
            <a:srgbClr val="FBAE40"/>
          </p15:clr>
        </p15:guide>
        <p15:guide id="4" pos="744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Заголовок + текст + карточки (текст и фото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7D78C549-D182-B72C-5C36-27F65F25A64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474" y="1392732"/>
            <a:ext cx="7206483" cy="38315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400">
                <a:solidFill>
                  <a:srgbClr val="6D6D6D"/>
                </a:solidFill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Подзаголовок в одну строку</a:t>
            </a:r>
            <a:endParaRPr lang="en-GB" dirty="0"/>
          </a:p>
        </p:txBody>
      </p:sp>
      <p:sp>
        <p:nvSpPr>
          <p:cNvPr id="3" name="Text Placeholder 29">
            <a:extLst>
              <a:ext uri="{FF2B5EF4-FFF2-40B4-BE49-F238E27FC236}">
                <a16:creationId xmlns:a16="http://schemas.microsoft.com/office/drawing/2014/main" id="{02FC75E7-DA32-453D-1BF1-9D20DAFC227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1984" y="374731"/>
            <a:ext cx="7195973" cy="99161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3200" b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PT Root UI Bold" panose="020B0303020202020204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Заголовок в две строки раз два раз два раз два раз два раз два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9F032F0-0019-B284-09C2-EA769A030A61}"/>
              </a:ext>
            </a:extLst>
          </p:cNvPr>
          <p:cNvSpPr/>
          <p:nvPr/>
        </p:nvSpPr>
        <p:spPr>
          <a:xfrm>
            <a:off x="371475" y="4258950"/>
            <a:ext cx="7206484" cy="22307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noFill/>
              </a:ln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586E3E06-CBBD-1EDC-76D9-9C2E4A7A2F3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68325" y="4456881"/>
            <a:ext cx="419921" cy="41992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600"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</a:lstStyle>
          <a:p>
            <a:r>
              <a:rPr lang="ru-RU" sz="800" dirty="0"/>
              <a:t>Иконка</a:t>
            </a:r>
            <a:endParaRPr lang="en-US" dirty="0"/>
          </a:p>
        </p:txBody>
      </p:sp>
      <p:sp>
        <p:nvSpPr>
          <p:cNvPr id="16" name="Text Placeholder 29">
            <a:extLst>
              <a:ext uri="{FF2B5EF4-FFF2-40B4-BE49-F238E27FC236}">
                <a16:creationId xmlns:a16="http://schemas.microsoft.com/office/drawing/2014/main" id="{207F422A-ACC6-4DBF-DB15-C55B5C7597B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8323" y="5357809"/>
            <a:ext cx="6662793" cy="916867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40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>
                <a:effectLst/>
              </a:rPr>
              <a:t>Я хотел сказать только, что все мысли, которые имеют огромные последствия — всегда просты. Вся моя мысль в том, что ежели люди порочные связаны между собой и составляют силу, то людям честным надо сделать только то же самое. Ведь как просто. — Да.</a:t>
            </a:r>
            <a:endParaRPr lang="en-GB" dirty="0"/>
          </a:p>
        </p:txBody>
      </p:sp>
      <p:sp>
        <p:nvSpPr>
          <p:cNvPr id="19" name="Text Placeholder 29">
            <a:extLst>
              <a:ext uri="{FF2B5EF4-FFF2-40B4-BE49-F238E27FC236}">
                <a16:creationId xmlns:a16="http://schemas.microsoft.com/office/drawing/2014/main" id="{6A34D482-BCE5-027F-8289-A385C7D96A8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185096" y="4456881"/>
            <a:ext cx="4301304" cy="439719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400" b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PT Root UI Bold" panose="020B0303020202020204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>
                <a:effectLst/>
              </a:rPr>
              <a:t>Заголовок в одну строку</a:t>
            </a:r>
            <a:endParaRPr lang="en-GB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3D3014F-5494-9A38-07AD-E8B809C5C0FE}"/>
              </a:ext>
            </a:extLst>
          </p:cNvPr>
          <p:cNvSpPr/>
          <p:nvPr/>
        </p:nvSpPr>
        <p:spPr>
          <a:xfrm>
            <a:off x="7891626" y="4258951"/>
            <a:ext cx="3928899" cy="2230749"/>
          </a:xfrm>
          <a:prstGeom prst="rect">
            <a:avLst/>
          </a:prstGeom>
          <a:solidFill>
            <a:srgbClr val="1E30D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noFill/>
              </a:ln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Picture Placeholder 14">
            <a:extLst>
              <a:ext uri="{FF2B5EF4-FFF2-40B4-BE49-F238E27FC236}">
                <a16:creationId xmlns:a16="http://schemas.microsoft.com/office/drawing/2014/main" id="{1398267F-A307-C025-138C-7F9EE9C33709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88476" y="4456882"/>
            <a:ext cx="419921" cy="41992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600"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</a:lstStyle>
          <a:p>
            <a:r>
              <a:rPr lang="ru-RU" sz="800" dirty="0"/>
              <a:t>Иконка</a:t>
            </a:r>
            <a:endParaRPr lang="en-US" dirty="0"/>
          </a:p>
        </p:txBody>
      </p:sp>
      <p:sp>
        <p:nvSpPr>
          <p:cNvPr id="26" name="Text Placeholder 29">
            <a:extLst>
              <a:ext uri="{FF2B5EF4-FFF2-40B4-BE49-F238E27FC236}">
                <a16:creationId xmlns:a16="http://schemas.microsoft.com/office/drawing/2014/main" id="{654D0C81-CAEE-8AB5-CFA3-1B7CCBAB3DA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088474" y="5357810"/>
            <a:ext cx="3535201" cy="916867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400">
                <a:solidFill>
                  <a:schemeClr val="bg1"/>
                </a:solidFill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>
                <a:effectLst/>
              </a:rPr>
              <a:t>Я хотел сказать только, что все мысли, которые имеют огромные последствия — всегда просты. </a:t>
            </a:r>
            <a:endParaRPr lang="en-GB" dirty="0"/>
          </a:p>
        </p:txBody>
      </p:sp>
      <p:pic>
        <p:nvPicPr>
          <p:cNvPr id="34" name="Image 0" descr="preencoded.png">
            <a:extLst>
              <a:ext uri="{FF2B5EF4-FFF2-40B4-BE49-F238E27FC236}">
                <a16:creationId xmlns:a16="http://schemas.microsoft.com/office/drawing/2014/main" id="{DE43DA47-71C4-034C-0223-2072B70E26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6236246" y="4500290"/>
            <a:ext cx="994870" cy="308089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8CE15D00-9A3B-FE60-072C-8B1B4201F811}"/>
              </a:ext>
            </a:extLst>
          </p:cNvPr>
          <p:cNvSpPr/>
          <p:nvPr/>
        </p:nvSpPr>
        <p:spPr>
          <a:xfrm>
            <a:off x="7891625" y="363397"/>
            <a:ext cx="3928900" cy="35841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noFill/>
              </a:ln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 Placeholder 29">
            <a:extLst>
              <a:ext uri="{FF2B5EF4-FFF2-40B4-BE49-F238E27FC236}">
                <a16:creationId xmlns:a16="http://schemas.microsoft.com/office/drawing/2014/main" id="{9EB91F36-47C5-6833-A6E6-8C424E063E9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1475" y="2196296"/>
            <a:ext cx="7206484" cy="175125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lnSpc>
                <a:spcPts val="2260"/>
              </a:lnSpc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dirty="0">
                <a:effectLst/>
              </a:rPr>
              <a:t>Я хотел сказать только, что все мысли, которые имеют огромные последствия — всегда просты. Вся моя мысль в том, что ежели люди порочные связаны между собой и составляют силу, то людям честным надо сделать только то же самое. Ведь как просто. — Да.</a:t>
            </a:r>
            <a:endParaRPr lang="en-GB" dirty="0"/>
          </a:p>
        </p:txBody>
      </p:sp>
      <p:sp>
        <p:nvSpPr>
          <p:cNvPr id="5" name="Text Placeholder 29">
            <a:extLst>
              <a:ext uri="{FF2B5EF4-FFF2-40B4-BE49-F238E27FC236}">
                <a16:creationId xmlns:a16="http://schemas.microsoft.com/office/drawing/2014/main" id="{07849615-BA56-D83B-A6FA-9BD3DA86381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590947" y="4456882"/>
            <a:ext cx="2918428" cy="439719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400" b="1">
                <a:solidFill>
                  <a:schemeClr val="bg1"/>
                </a:solidFill>
                <a:latin typeface="Arial" panose="020B0604020202020204" pitchFamily="34" charset="0"/>
                <a:ea typeface="PT Root UI Bold" panose="020B0303020202020204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Заголовок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5084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88">
          <p15:clr>
            <a:srgbClr val="FBAE40"/>
          </p15:clr>
        </p15:guide>
        <p15:guide id="2" orient="horz" pos="232">
          <p15:clr>
            <a:srgbClr val="FBAE40"/>
          </p15:clr>
        </p15:guide>
        <p15:guide id="3" pos="234">
          <p15:clr>
            <a:srgbClr val="FBAE40"/>
          </p15:clr>
        </p15:guide>
        <p15:guide id="4" pos="7446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7838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3" r:id="rId2"/>
    <p:sldLayoutId id="2147483664" r:id="rId3"/>
    <p:sldLayoutId id="2147483665" r:id="rId4"/>
    <p:sldLayoutId id="2147483662" r:id="rId5"/>
    <p:sldLayoutId id="2147483666" r:id="rId6"/>
    <p:sldLayoutId id="2147483668" r:id="rId7"/>
    <p:sldLayoutId id="2147483667" r:id="rId8"/>
    <p:sldLayoutId id="2147483679" r:id="rId9"/>
    <p:sldLayoutId id="2147483669" r:id="rId10"/>
    <p:sldLayoutId id="2147483675" r:id="rId11"/>
    <p:sldLayoutId id="2147483676" r:id="rId12"/>
    <p:sldLayoutId id="2147483677" r:id="rId13"/>
    <p:sldLayoutId id="2147483678" r:id="rId14"/>
    <p:sldLayoutId id="2147483680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5EA175E1-3597-5091-6B38-6F22ECA72FAA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D8233F-23CF-0EDF-7C74-86C38E37FC5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6A2F4C-ED9A-DC3E-CCF6-4E693E4D6A6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27665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-КГУ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Тема-КГУ" id="{A95E0B12-941B-0444-9D21-D333828FEB7F}" vid="{EB260FCB-FC04-464B-999C-E38E1F3B301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Тема-КГУ</Template>
  <TotalTime>0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Arial</vt:lpstr>
      <vt:lpstr>Тема-КГУ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Александр Зрячих</dc:creator>
  <cp:lastModifiedBy>Александр Зрячих</cp:lastModifiedBy>
  <cp:revision>1</cp:revision>
  <dcterms:created xsi:type="dcterms:W3CDTF">2024-02-20T22:22:45Z</dcterms:created>
  <dcterms:modified xsi:type="dcterms:W3CDTF">2024-02-20T22:22:51Z</dcterms:modified>
</cp:coreProperties>
</file>