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59" r:id="rId2"/>
    <p:sldId id="260" r:id="rId3"/>
    <p:sldId id="261" r:id="rId4"/>
    <p:sldId id="262" r:id="rId5"/>
    <p:sldId id="263" r:id="rId6"/>
    <p:sldId id="264" r:id="rId7"/>
    <p:sldId id="265" r:id="rId8"/>
    <p:sldId id="266" r:id="rId9"/>
    <p:sldId id="268" r:id="rId10"/>
    <p:sldId id="269" r:id="rId11"/>
    <p:sldId id="270" r:id="rId12"/>
    <p:sldId id="271" r:id="rId13"/>
    <p:sldId id="272" r:id="rId14"/>
    <p:sldId id="273" r:id="rId15"/>
    <p:sldId id="276" r:id="rId16"/>
    <p:sldId id="274" r:id="rId17"/>
  </p:sldIdLst>
  <p:sldSz cx="12192000" cy="6858000"/>
  <p:notesSz cx="6858000" cy="9144000"/>
  <p:defaultTextStyle>
    <a:defPPr>
      <a:defRPr lang="en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Титульные слайды" id="{272CD60D-346D-0647-BE19-CE43FA0334A3}">
          <p14:sldIdLst>
            <p14:sldId id="259"/>
            <p14:sldId id="260"/>
            <p14:sldId id="261"/>
            <p14:sldId id="262"/>
          </p14:sldIdLst>
        </p14:section>
        <p14:section name="Стандартные слайды" id="{0476EF06-61AE-B744-B3A2-267206EF20B6}">
          <p14:sldIdLst>
            <p14:sldId id="263"/>
            <p14:sldId id="264"/>
          </p14:sldIdLst>
        </p14:section>
        <p14:section name="Карточки" id="{8A7BD7F9-1DCE-8443-9472-4D0501F9C91E}">
          <p14:sldIdLst>
            <p14:sldId id="265"/>
            <p14:sldId id="266"/>
            <p14:sldId id="268"/>
          </p14:sldIdLst>
        </p14:section>
        <p14:section name="Таблицы" id="{38D3961B-2F9A-A647-A32A-4A223A8601DB}">
          <p14:sldIdLst>
            <p14:sldId id="269"/>
            <p14:sldId id="270"/>
            <p14:sldId id="271"/>
            <p14:sldId id="272"/>
            <p14:sldId id="273"/>
          </p14:sldIdLst>
        </p14:section>
        <p14:section name="Графики" id="{56B8BC28-157A-9745-8EA4-18FC284CD4B0}">
          <p14:sldIdLst>
            <p14:sldId id="276"/>
            <p14:sldId id="274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7F0F7"/>
    <a:srgbClr val="7280FF"/>
    <a:srgbClr val="043F2D"/>
    <a:srgbClr val="1E30D3"/>
    <a:srgbClr val="2DC0E5"/>
    <a:srgbClr val="09A777"/>
    <a:srgbClr val="A9D18E"/>
    <a:srgbClr val="6D6D6D"/>
    <a:srgbClr val="E8ECEF"/>
    <a:srgbClr val="DDE2E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552"/>
    <p:restoredTop sz="96860"/>
  </p:normalViewPr>
  <p:slideViewPr>
    <p:cSldViewPr snapToGrid="0">
      <p:cViewPr varScale="1">
        <p:scale>
          <a:sx n="146" d="100"/>
          <a:sy n="146" d="100"/>
        </p:scale>
        <p:origin x="192" y="28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14" d="100"/>
          <a:sy n="114" d="100"/>
        </p:scale>
        <p:origin x="4264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787</c:v>
                </c:pt>
              </c:strCache>
            </c:strRef>
          </c:tx>
          <c:dPt>
            <c:idx val="0"/>
            <c:bubble3D val="0"/>
            <c:spPr>
              <a:solidFill>
                <a:srgbClr val="043F2D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806B-2A4D-9312-FE848009A04E}"/>
              </c:ext>
            </c:extLst>
          </c:dPt>
          <c:dPt>
            <c:idx val="1"/>
            <c:bubble3D val="0"/>
            <c:spPr>
              <a:solidFill>
                <a:srgbClr val="E7F0F7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806B-2A4D-9312-FE848009A04E}"/>
              </c:ext>
            </c:extLst>
          </c:dPt>
          <c:dPt>
            <c:idx val="2"/>
            <c:bubble3D val="0"/>
            <c:spPr>
              <a:solidFill>
                <a:srgbClr val="7280FF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806B-2A4D-9312-FE848009A04E}"/>
              </c:ext>
            </c:extLst>
          </c:dPt>
          <c:dPt>
            <c:idx val="3"/>
            <c:bubble3D val="0"/>
            <c:spPr>
              <a:solidFill>
                <a:srgbClr val="1E30D3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806B-2A4D-9312-FE848009A04E}"/>
              </c:ext>
            </c:extLst>
          </c:dPt>
          <c:dPt>
            <c:idx val="4"/>
            <c:bubble3D val="0"/>
            <c:spPr>
              <a:solidFill>
                <a:srgbClr val="09A777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806B-2A4D-9312-FE848009A04E}"/>
              </c:ext>
            </c:extLst>
          </c:dPt>
          <c:dLbls>
            <c:dLbl>
              <c:idx val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horzOverflow="clip" vert="horz" wrap="square" lIns="72000" tIns="72000" rIns="72000" bIns="72000" anchor="ctr" anchorCtr="1">
                  <a:spAutoFit/>
                </a:bodyPr>
                <a:lstStyle/>
                <a:p>
                  <a:pPr>
                    <a:defRPr sz="1197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RU"/>
                </a:p>
              </c:txPr>
              <c:dLblPos val="inEnd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  <a:noFill/>
                    <a:ln>
                      <a:noFill/>
                    </a:ln>
                  </c15:spPr>
                </c:ext>
                <c:ext xmlns:c16="http://schemas.microsoft.com/office/drawing/2014/chart" uri="{C3380CC4-5D6E-409C-BE32-E72D297353CC}">
                  <c16:uniqueId val="{00000001-806B-2A4D-9312-FE848009A04E}"/>
                </c:ext>
              </c:extLst>
            </c:dLbl>
            <c:dLbl>
              <c:idx val="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horzOverflow="clip" vert="horz" wrap="square" lIns="72000" tIns="72000" rIns="72000" bIns="72000" anchor="ctr" anchorCtr="1">
                  <a:spAutoFit/>
                </a:bodyPr>
                <a:lstStyle/>
                <a:p>
                  <a:pPr>
                    <a:defRPr sz="1197" b="0" i="0" u="none" strike="noStrike" kern="1200" baseline="0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RU"/>
                </a:p>
              </c:txPr>
              <c:dLblPos val="inEnd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  <a:noFill/>
                    <a:ln>
                      <a:noFill/>
                    </a:ln>
                  </c15:spPr>
                </c:ext>
                <c:ext xmlns:c16="http://schemas.microsoft.com/office/drawing/2014/chart" uri="{C3380CC4-5D6E-409C-BE32-E72D297353CC}">
                  <c16:uniqueId val="{00000003-806B-2A4D-9312-FE848009A04E}"/>
                </c:ext>
              </c:extLst>
            </c:dLbl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horzOverflow="clip" vert="horz" wrap="square" lIns="72000" tIns="72000" rIns="72000" bIns="72000" anchor="ctr" anchorCtr="1">
                  <a:spAutoFit/>
                </a:bodyPr>
                <a:lstStyle/>
                <a:p>
                  <a:pPr>
                    <a:defRPr sz="1197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RU"/>
                </a:p>
              </c:txPr>
              <c:dLblPos val="inEnd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  <a:noFill/>
                    <a:ln>
                      <a:noFill/>
                    </a:ln>
                  </c15:spPr>
                </c:ext>
                <c:ext xmlns:c16="http://schemas.microsoft.com/office/drawing/2014/chart" uri="{C3380CC4-5D6E-409C-BE32-E72D297353CC}">
                  <c16:uniqueId val="{00000005-806B-2A4D-9312-FE848009A04E}"/>
                </c:ext>
              </c:extLst>
            </c:dLbl>
            <c:dLbl>
              <c:idx val="3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horzOverflow="clip" vert="horz" wrap="square" lIns="72000" tIns="72000" rIns="72000" bIns="72000" anchor="ctr" anchorCtr="1">
                  <a:spAutoFit/>
                </a:bodyPr>
                <a:lstStyle/>
                <a:p>
                  <a:pPr>
                    <a:defRPr sz="1197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RU"/>
                </a:p>
              </c:txPr>
              <c:dLblPos val="inEnd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  <a:noFill/>
                    <a:ln>
                      <a:noFill/>
                    </a:ln>
                  </c15:spPr>
                </c:ext>
                <c:ext xmlns:c16="http://schemas.microsoft.com/office/drawing/2014/chart" uri="{C3380CC4-5D6E-409C-BE32-E72D297353CC}">
                  <c16:uniqueId val="{00000007-806B-2A4D-9312-FE848009A04E}"/>
                </c:ext>
              </c:extLst>
            </c:dLbl>
            <c:dLbl>
              <c:idx val="4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horzOverflow="clip" vert="horz" wrap="square" lIns="72000" tIns="72000" rIns="72000" bIns="72000" anchor="ctr" anchorCtr="1">
                  <a:spAutoFit/>
                </a:bodyPr>
                <a:lstStyle/>
                <a:p>
                  <a:pPr>
                    <a:defRPr sz="1197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RU"/>
                </a:p>
              </c:txPr>
              <c:dLblPos val="inEnd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  <a:noFill/>
                    <a:ln>
                      <a:noFill/>
                    </a:ln>
                  </c15:spPr>
                </c:ext>
                <c:ext xmlns:c16="http://schemas.microsoft.com/office/drawing/2014/chart" uri="{C3380CC4-5D6E-409C-BE32-E72D297353CC}">
                  <c16:uniqueId val="{00000009-806B-2A4D-9312-FE848009A04E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RU"/>
              </a:p>
            </c:txPr>
            <c:dLblPos val="inEnd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tx2">
                      <a:lumMod val="35000"/>
                      <a:lumOff val="65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Sheet1!$A$2:$A$6</c:f>
              <c:strCache>
                <c:ptCount val="5"/>
                <c:pt idx="0">
                  <c:v>Team 2</c:v>
                </c:pt>
                <c:pt idx="1">
                  <c:v>Team 3</c:v>
                </c:pt>
                <c:pt idx="2">
                  <c:v>Team 4</c:v>
                </c:pt>
                <c:pt idx="3">
                  <c:v>Team 5</c:v>
                </c:pt>
                <c:pt idx="4">
                  <c:v>Team 6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211</c:v>
                </c:pt>
                <c:pt idx="1">
                  <c:v>172</c:v>
                </c:pt>
                <c:pt idx="2">
                  <c:v>162</c:v>
                </c:pt>
                <c:pt idx="3">
                  <c:v>163</c:v>
                </c:pt>
                <c:pt idx="4">
                  <c:v>129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806B-2A4D-9312-FE848009A04E}"/>
            </c:ext>
          </c:extLst>
        </c:ser>
        <c:dLbls>
          <c:dLblPos val="in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en-RU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RU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787</c:v>
                </c:pt>
              </c:strCache>
            </c:strRef>
          </c:tx>
          <c:dPt>
            <c:idx val="0"/>
            <c:bubble3D val="0"/>
            <c:spPr>
              <a:solidFill>
                <a:srgbClr val="043F2D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AD98-5141-A823-8B772B8D1FDA}"/>
              </c:ext>
            </c:extLst>
          </c:dPt>
          <c:dPt>
            <c:idx val="1"/>
            <c:bubble3D val="0"/>
            <c:spPr>
              <a:solidFill>
                <a:srgbClr val="E7F0F7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AD98-5141-A823-8B772B8D1FDA}"/>
              </c:ext>
            </c:extLst>
          </c:dPt>
          <c:dPt>
            <c:idx val="2"/>
            <c:bubble3D val="0"/>
            <c:spPr>
              <a:solidFill>
                <a:srgbClr val="7280FF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AD98-5141-A823-8B772B8D1FDA}"/>
              </c:ext>
            </c:extLst>
          </c:dPt>
          <c:dPt>
            <c:idx val="3"/>
            <c:bubble3D val="0"/>
            <c:spPr>
              <a:solidFill>
                <a:srgbClr val="1E30D3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AD98-5141-A823-8B772B8D1FDA}"/>
              </c:ext>
            </c:extLst>
          </c:dPt>
          <c:dPt>
            <c:idx val="4"/>
            <c:bubble3D val="0"/>
            <c:spPr>
              <a:solidFill>
                <a:srgbClr val="09A777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AD98-5141-A823-8B772B8D1FDA}"/>
              </c:ext>
            </c:extLst>
          </c:dPt>
          <c:dLbls>
            <c:dLbl>
              <c:idx val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horzOverflow="clip" vert="horz" wrap="square" lIns="72000" tIns="72000" rIns="72000" bIns="72000" anchor="ctr" anchorCtr="1">
                  <a:spAutoFit/>
                </a:bodyPr>
                <a:lstStyle/>
                <a:p>
                  <a:pPr>
                    <a:defRPr sz="1197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RU"/>
                </a:p>
              </c:txPr>
              <c:dLblPos val="inEnd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  <a:noFill/>
                    <a:ln>
                      <a:noFill/>
                    </a:ln>
                  </c15:spPr>
                </c:ext>
                <c:ext xmlns:c16="http://schemas.microsoft.com/office/drawing/2014/chart" uri="{C3380CC4-5D6E-409C-BE32-E72D297353CC}">
                  <c16:uniqueId val="{00000001-AD98-5141-A823-8B772B8D1FDA}"/>
                </c:ext>
              </c:extLst>
            </c:dLbl>
            <c:dLbl>
              <c:idx val="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horzOverflow="clip" vert="horz" wrap="square" lIns="72000" tIns="72000" rIns="72000" bIns="72000" anchor="ctr" anchorCtr="1">
                  <a:spAutoFit/>
                </a:bodyPr>
                <a:lstStyle/>
                <a:p>
                  <a:pPr>
                    <a:defRPr sz="1197" b="0" i="0" u="none" strike="noStrike" kern="1200" baseline="0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RU"/>
                </a:p>
              </c:txPr>
              <c:dLblPos val="inEnd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  <a:noFill/>
                    <a:ln>
                      <a:noFill/>
                    </a:ln>
                  </c15:spPr>
                </c:ext>
                <c:ext xmlns:c16="http://schemas.microsoft.com/office/drawing/2014/chart" uri="{C3380CC4-5D6E-409C-BE32-E72D297353CC}">
                  <c16:uniqueId val="{00000003-AD98-5141-A823-8B772B8D1FDA}"/>
                </c:ext>
              </c:extLst>
            </c:dLbl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horzOverflow="clip" vert="horz" wrap="square" lIns="72000" tIns="72000" rIns="72000" bIns="72000" anchor="ctr" anchorCtr="1">
                  <a:spAutoFit/>
                </a:bodyPr>
                <a:lstStyle/>
                <a:p>
                  <a:pPr>
                    <a:defRPr sz="1197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RU"/>
                </a:p>
              </c:txPr>
              <c:dLblPos val="inEnd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  <a:noFill/>
                    <a:ln>
                      <a:noFill/>
                    </a:ln>
                  </c15:spPr>
                </c:ext>
                <c:ext xmlns:c16="http://schemas.microsoft.com/office/drawing/2014/chart" uri="{C3380CC4-5D6E-409C-BE32-E72D297353CC}">
                  <c16:uniqueId val="{00000005-AD98-5141-A823-8B772B8D1FDA}"/>
                </c:ext>
              </c:extLst>
            </c:dLbl>
            <c:dLbl>
              <c:idx val="3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horzOverflow="clip" vert="horz" wrap="square" lIns="72000" tIns="72000" rIns="72000" bIns="72000" anchor="ctr" anchorCtr="1">
                  <a:spAutoFit/>
                </a:bodyPr>
                <a:lstStyle/>
                <a:p>
                  <a:pPr>
                    <a:defRPr sz="1197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RU"/>
                </a:p>
              </c:txPr>
              <c:dLblPos val="inEnd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  <a:noFill/>
                    <a:ln>
                      <a:noFill/>
                    </a:ln>
                  </c15:spPr>
                </c:ext>
                <c:ext xmlns:c16="http://schemas.microsoft.com/office/drawing/2014/chart" uri="{C3380CC4-5D6E-409C-BE32-E72D297353CC}">
                  <c16:uniqueId val="{00000007-AD98-5141-A823-8B772B8D1FDA}"/>
                </c:ext>
              </c:extLst>
            </c:dLbl>
            <c:dLbl>
              <c:idx val="4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horzOverflow="clip" vert="horz" wrap="square" lIns="72000" tIns="72000" rIns="72000" bIns="72000" anchor="ctr" anchorCtr="1">
                  <a:spAutoFit/>
                </a:bodyPr>
                <a:lstStyle/>
                <a:p>
                  <a:pPr>
                    <a:defRPr sz="1197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RU"/>
                </a:p>
              </c:txPr>
              <c:dLblPos val="inEnd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  <a:noFill/>
                    <a:ln>
                      <a:noFill/>
                    </a:ln>
                  </c15:spPr>
                </c:ext>
                <c:ext xmlns:c16="http://schemas.microsoft.com/office/drawing/2014/chart" uri="{C3380CC4-5D6E-409C-BE32-E72D297353CC}">
                  <c16:uniqueId val="{00000009-AD98-5141-A823-8B772B8D1FDA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RU"/>
              </a:p>
            </c:txPr>
            <c:dLblPos val="inEnd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tx2">
                      <a:lumMod val="35000"/>
                      <a:lumOff val="65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Sheet1!$A$2:$A$6</c:f>
              <c:strCache>
                <c:ptCount val="5"/>
                <c:pt idx="0">
                  <c:v>Team 2</c:v>
                </c:pt>
                <c:pt idx="1">
                  <c:v>Team 3</c:v>
                </c:pt>
                <c:pt idx="2">
                  <c:v>Team 4</c:v>
                </c:pt>
                <c:pt idx="3">
                  <c:v>Team 5</c:v>
                </c:pt>
                <c:pt idx="4">
                  <c:v>Team 6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211</c:v>
                </c:pt>
                <c:pt idx="1">
                  <c:v>172</c:v>
                </c:pt>
                <c:pt idx="2">
                  <c:v>162</c:v>
                </c:pt>
                <c:pt idx="3">
                  <c:v>163</c:v>
                </c:pt>
                <c:pt idx="4">
                  <c:v>129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AD98-5141-A823-8B772B8D1FDA}"/>
            </c:ext>
          </c:extLst>
        </c:ser>
        <c:dLbls>
          <c:dLblPos val="in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en-RU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RU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RU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1E30D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829-4D45-8A94-6736EEA062B1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rgbClr val="043F2D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829-4D45-8A94-6736EEA062B1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rgbClr val="7280FF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D829-4D45-8A94-6736EEA062B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125965343"/>
        <c:axId val="80220543"/>
      </c:barChart>
      <c:catAx>
        <c:axId val="112596534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RU"/>
          </a:p>
        </c:txPr>
        <c:crossAx val="80220543"/>
        <c:crosses val="autoZero"/>
        <c:auto val="1"/>
        <c:lblAlgn val="ctr"/>
        <c:lblOffset val="100"/>
        <c:noMultiLvlLbl val="0"/>
      </c:catAx>
      <c:valAx>
        <c:axId val="80220543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RU"/>
          </a:p>
        </c:txPr>
        <c:crossAx val="1125965343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RU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5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55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19787A61-1FF3-A2CF-FF89-60BB5CCA55D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AEED382-6DD5-197F-4F35-C11321248CC5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15A7D6-40E1-884E-B86C-D1884BE048B8}" type="datetimeFigureOut">
              <a:rPr lang="en-US" smtClean="0"/>
              <a:t>2/20/24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1705BF4-5466-5BA4-CED4-F14E4CEB5CB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3A00586-8E44-A79D-7261-2627D384C56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6D498E-5F4B-8F45-98AE-D837C48D2E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211919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080BBC-E79E-2844-B705-17B2B17922CB}" type="datetimeFigureOut">
              <a:rPr lang="en-US" smtClean="0"/>
              <a:t>2/20/24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2C4076-1C06-C647-AC30-5C08B027FC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05751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  <p:extLst>
    <p:ext uri="{620B2872-D7B9-4A21-9093-7833F8D536E1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Обложка с фот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0" descr="preencoded.png">
            <a:extLst>
              <a:ext uri="{FF2B5EF4-FFF2-40B4-BE49-F238E27FC236}">
                <a16:creationId xmlns:a16="http://schemas.microsoft.com/office/drawing/2014/main" id="{9E6A5923-0D5C-E727-DC34-E36C77A389C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381000" y="381000"/>
            <a:ext cx="1587500" cy="1587500"/>
          </a:xfrm>
          <a:prstGeom prst="rect">
            <a:avLst/>
          </a:prstGeom>
        </p:spPr>
      </p:pic>
      <p:sp>
        <p:nvSpPr>
          <p:cNvPr id="18" name="Picture Placeholder 2">
            <a:extLst>
              <a:ext uri="{FF2B5EF4-FFF2-40B4-BE49-F238E27FC236}">
                <a16:creationId xmlns:a16="http://schemas.microsoft.com/office/drawing/2014/main" id="{0714D8A1-F41B-70E7-B526-61E896C0FFF0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6096000" y="1"/>
            <a:ext cx="6096000" cy="6857999"/>
          </a:xfrm>
          <a:prstGeom prst="rect">
            <a:avLst/>
          </a:prstGeom>
        </p:spPr>
        <p:txBody>
          <a:bodyPr anchor="b"/>
          <a:lstStyle>
            <a:lvl1pPr marL="0" indent="0" algn="ctr">
              <a:buNone/>
              <a:defRPr sz="2000">
                <a:solidFill>
                  <a:srgbClr val="6D6D6D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/>
              <a:t>Жми на иконку, чтобы загрузить фото</a:t>
            </a:r>
            <a:endParaRPr lang="en-US" dirty="0"/>
          </a:p>
        </p:txBody>
      </p: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7D78C549-D182-B72C-5C36-27F65F25A64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71475" y="6111875"/>
            <a:ext cx="5029200" cy="383151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2400">
                <a:solidFill>
                  <a:srgbClr val="6D6D6D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ru-RU" dirty="0"/>
              <a:t>Подзаголовок в одну строку</a:t>
            </a:r>
            <a:endParaRPr lang="en-GB" dirty="0"/>
          </a:p>
        </p:txBody>
      </p:sp>
      <p:sp>
        <p:nvSpPr>
          <p:cNvPr id="33" name="Text Placeholder 29">
            <a:extLst>
              <a:ext uri="{FF2B5EF4-FFF2-40B4-BE49-F238E27FC236}">
                <a16:creationId xmlns:a16="http://schemas.microsoft.com/office/drawing/2014/main" id="{1E3D372B-44EE-E28B-55B1-3F441261505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81985" y="4731331"/>
            <a:ext cx="5029200" cy="1380544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4000" b="1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ru-RU" dirty="0"/>
              <a:t>Заголовок в две строки раз два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0222156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088" userDrawn="1">
          <p15:clr>
            <a:srgbClr val="FBAE40"/>
          </p15:clr>
        </p15:guide>
        <p15:guide id="2" orient="horz" pos="232" userDrawn="1">
          <p15:clr>
            <a:srgbClr val="FBAE40"/>
          </p15:clr>
        </p15:guide>
        <p15:guide id="3" pos="234" userDrawn="1">
          <p15:clr>
            <a:srgbClr val="FBAE40"/>
          </p15:clr>
        </p15:guide>
        <p15:guide id="4" pos="7446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Заголовок + текст + карточки (текст и фото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7D78C549-D182-B72C-5C36-27F65F25A64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71474" y="1392732"/>
            <a:ext cx="7206484" cy="383151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2400">
                <a:solidFill>
                  <a:srgbClr val="6D6D6D"/>
                </a:solidFill>
                <a:latin typeface="Arial" panose="020B0604020202020204" pitchFamily="34" charset="0"/>
                <a:ea typeface="PT Root UI" panose="020B0303020202020204" pitchFamily="34" charset="77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ru-RU" dirty="0"/>
              <a:t>Подзаголовок в одну строку</a:t>
            </a:r>
            <a:endParaRPr lang="en-GB" dirty="0"/>
          </a:p>
        </p:txBody>
      </p:sp>
      <p:sp>
        <p:nvSpPr>
          <p:cNvPr id="3" name="Text Placeholder 29">
            <a:extLst>
              <a:ext uri="{FF2B5EF4-FFF2-40B4-BE49-F238E27FC236}">
                <a16:creationId xmlns:a16="http://schemas.microsoft.com/office/drawing/2014/main" id="{02FC75E7-DA32-453D-1BF1-9D20DAFC227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81984" y="374731"/>
            <a:ext cx="7195975" cy="991614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None/>
              <a:defRPr sz="3200" b="1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PT Root UI Bold" panose="020B0303020202020204" pitchFamily="34" charset="77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ru-RU" dirty="0"/>
              <a:t>Заголовок в две строки раз два раз два раз два раз два раз два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F3D3014F-5494-9A38-07AD-E8B809C5C0FE}"/>
              </a:ext>
            </a:extLst>
          </p:cNvPr>
          <p:cNvSpPr/>
          <p:nvPr userDrawn="1"/>
        </p:nvSpPr>
        <p:spPr>
          <a:xfrm>
            <a:off x="381984" y="2313625"/>
            <a:ext cx="3433271" cy="31516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noFill/>
              </a:ln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Picture Placeholder 14">
            <a:extLst>
              <a:ext uri="{FF2B5EF4-FFF2-40B4-BE49-F238E27FC236}">
                <a16:creationId xmlns:a16="http://schemas.microsoft.com/office/drawing/2014/main" id="{1398267F-A307-C025-138C-7F9EE9C33709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578834" y="2511556"/>
            <a:ext cx="419921" cy="41992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600">
                <a:latin typeface="Arial" panose="020B0604020202020204" pitchFamily="34" charset="0"/>
                <a:ea typeface="PT Root UI" panose="020B0303020202020204" pitchFamily="34" charset="77"/>
                <a:cs typeface="Arial" panose="020B0604020202020204" pitchFamily="34" charset="0"/>
              </a:defRPr>
            </a:lvl1pPr>
          </a:lstStyle>
          <a:p>
            <a:r>
              <a:rPr lang="ru-RU" sz="800" dirty="0"/>
              <a:t>Иконка</a:t>
            </a:r>
            <a:endParaRPr lang="en-US" dirty="0"/>
          </a:p>
        </p:txBody>
      </p:sp>
      <p:sp>
        <p:nvSpPr>
          <p:cNvPr id="26" name="Text Placeholder 29">
            <a:extLst>
              <a:ext uri="{FF2B5EF4-FFF2-40B4-BE49-F238E27FC236}">
                <a16:creationId xmlns:a16="http://schemas.microsoft.com/office/drawing/2014/main" id="{654D0C81-CAEE-8AB5-CFA3-1B7CCBAB3DAA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578833" y="4277710"/>
            <a:ext cx="2889582" cy="924911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140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PT Root UI" panose="020B0303020202020204" pitchFamily="34" charset="77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ru-RU" dirty="0">
                <a:effectLst/>
              </a:rPr>
              <a:t>Я хотел сказать только, что все мысли, которые имеют огромные последствия — всегда просты. </a:t>
            </a:r>
            <a:endParaRPr lang="en-GB" dirty="0"/>
          </a:p>
        </p:txBody>
      </p:sp>
      <p:sp>
        <p:nvSpPr>
          <p:cNvPr id="27" name="Text Placeholder 29">
            <a:extLst>
              <a:ext uri="{FF2B5EF4-FFF2-40B4-BE49-F238E27FC236}">
                <a16:creationId xmlns:a16="http://schemas.microsoft.com/office/drawing/2014/main" id="{A97979DC-1871-26D0-8E53-742CB7409185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78833" y="3584216"/>
            <a:ext cx="2889582" cy="439719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2000" b="1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PT Root UI Bold" panose="020B0303020202020204" pitchFamily="34" charset="77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ru-RU" dirty="0"/>
              <a:t>Заголовок</a:t>
            </a:r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BDCD93E-7367-AA0E-7B1B-945D52F9DFBF}"/>
              </a:ext>
            </a:extLst>
          </p:cNvPr>
          <p:cNvSpPr/>
          <p:nvPr userDrawn="1"/>
        </p:nvSpPr>
        <p:spPr>
          <a:xfrm>
            <a:off x="8376745" y="2313625"/>
            <a:ext cx="3433271" cy="3151643"/>
          </a:xfrm>
          <a:prstGeom prst="rect">
            <a:avLst/>
          </a:prstGeom>
          <a:solidFill>
            <a:srgbClr val="1E30D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noFill/>
              </a:ln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Picture Placeholder 14">
            <a:extLst>
              <a:ext uri="{FF2B5EF4-FFF2-40B4-BE49-F238E27FC236}">
                <a16:creationId xmlns:a16="http://schemas.microsoft.com/office/drawing/2014/main" id="{AB1B7060-6A78-E8B7-4E6C-AC55490F47D7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8573595" y="2511556"/>
            <a:ext cx="419921" cy="41992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600">
                <a:latin typeface="Arial" panose="020B0604020202020204" pitchFamily="34" charset="0"/>
                <a:ea typeface="PT Root UI" panose="020B0303020202020204" pitchFamily="34" charset="77"/>
                <a:cs typeface="Arial" panose="020B0604020202020204" pitchFamily="34" charset="0"/>
              </a:defRPr>
            </a:lvl1pPr>
          </a:lstStyle>
          <a:p>
            <a:r>
              <a:rPr lang="ru-RU" sz="800" dirty="0"/>
              <a:t>Иконка</a:t>
            </a:r>
            <a:endParaRPr lang="en-US" dirty="0"/>
          </a:p>
        </p:txBody>
      </p:sp>
      <p:sp>
        <p:nvSpPr>
          <p:cNvPr id="9" name="Text Placeholder 29">
            <a:extLst>
              <a:ext uri="{FF2B5EF4-FFF2-40B4-BE49-F238E27FC236}">
                <a16:creationId xmlns:a16="http://schemas.microsoft.com/office/drawing/2014/main" id="{1A9F23FE-377B-88EB-31DB-3F8041529909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573594" y="4277710"/>
            <a:ext cx="2889582" cy="924911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1400">
                <a:solidFill>
                  <a:schemeClr val="bg1"/>
                </a:solidFill>
                <a:latin typeface="Arial" panose="020B0604020202020204" pitchFamily="34" charset="0"/>
                <a:ea typeface="PT Root UI" panose="020B0303020202020204" pitchFamily="34" charset="77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ru-RU" dirty="0">
                <a:effectLst/>
              </a:rPr>
              <a:t>Я хотел сказать только, что все мысли, которые имеют огромные последствия — всегда просты. </a:t>
            </a:r>
            <a:endParaRPr lang="en-GB" dirty="0"/>
          </a:p>
        </p:txBody>
      </p:sp>
      <p:sp>
        <p:nvSpPr>
          <p:cNvPr id="10" name="Text Placeholder 29">
            <a:extLst>
              <a:ext uri="{FF2B5EF4-FFF2-40B4-BE49-F238E27FC236}">
                <a16:creationId xmlns:a16="http://schemas.microsoft.com/office/drawing/2014/main" id="{E415E57A-AFFC-F30C-F639-6FDBAFDC0B27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8573594" y="3584216"/>
            <a:ext cx="2889582" cy="439719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2000" b="1">
                <a:solidFill>
                  <a:schemeClr val="bg1"/>
                </a:solidFill>
                <a:latin typeface="Arial" panose="020B0604020202020204" pitchFamily="34" charset="0"/>
                <a:ea typeface="PT Root UI Bold" panose="020B0303020202020204" pitchFamily="34" charset="77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ru-RU" dirty="0"/>
              <a:t>Заголовок</a:t>
            </a:r>
            <a:endParaRPr lang="en-GB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0797DC5-68C4-CCE8-EE09-5DF49C152CE0}"/>
              </a:ext>
            </a:extLst>
          </p:cNvPr>
          <p:cNvSpPr/>
          <p:nvPr userDrawn="1"/>
        </p:nvSpPr>
        <p:spPr>
          <a:xfrm>
            <a:off x="4379364" y="2313625"/>
            <a:ext cx="3433271" cy="31516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>
                <a:noFill/>
              </a:ln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Picture Placeholder 14">
            <a:extLst>
              <a:ext uri="{FF2B5EF4-FFF2-40B4-BE49-F238E27FC236}">
                <a16:creationId xmlns:a16="http://schemas.microsoft.com/office/drawing/2014/main" id="{8223423D-1E7D-8784-066E-24E45A173B1A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4576214" y="2511556"/>
            <a:ext cx="419921" cy="41992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600">
                <a:latin typeface="Arial" panose="020B0604020202020204" pitchFamily="34" charset="0"/>
                <a:ea typeface="PT Root UI" panose="020B0303020202020204" pitchFamily="34" charset="77"/>
                <a:cs typeface="Arial" panose="020B0604020202020204" pitchFamily="34" charset="0"/>
              </a:defRPr>
            </a:lvl1pPr>
          </a:lstStyle>
          <a:p>
            <a:r>
              <a:rPr lang="ru-RU" sz="800" dirty="0"/>
              <a:t>Иконка</a:t>
            </a:r>
            <a:endParaRPr lang="en-US" dirty="0"/>
          </a:p>
        </p:txBody>
      </p:sp>
      <p:sp>
        <p:nvSpPr>
          <p:cNvPr id="14" name="Text Placeholder 29">
            <a:extLst>
              <a:ext uri="{FF2B5EF4-FFF2-40B4-BE49-F238E27FC236}">
                <a16:creationId xmlns:a16="http://schemas.microsoft.com/office/drawing/2014/main" id="{66FAD47B-0BF6-D678-9AA5-47E52E056188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4576213" y="4277710"/>
            <a:ext cx="2889582" cy="924911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140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PT Root UI" panose="020B0303020202020204" pitchFamily="34" charset="77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ru-RU" dirty="0">
                <a:effectLst/>
              </a:rPr>
              <a:t>Я хотел сказать только, что все мысли, которые имеют огромные последствия — всегда просты. </a:t>
            </a:r>
            <a:endParaRPr lang="en-GB" dirty="0"/>
          </a:p>
        </p:txBody>
      </p:sp>
      <p:sp>
        <p:nvSpPr>
          <p:cNvPr id="17" name="Text Placeholder 29">
            <a:extLst>
              <a:ext uri="{FF2B5EF4-FFF2-40B4-BE49-F238E27FC236}">
                <a16:creationId xmlns:a16="http://schemas.microsoft.com/office/drawing/2014/main" id="{E16FFDBF-5CC1-10B6-805B-4C7EC60C6271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4576213" y="3584216"/>
            <a:ext cx="2889582" cy="439719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2000" b="1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PT Root UI Bold" panose="020B0303020202020204" pitchFamily="34" charset="77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ru-RU" dirty="0"/>
              <a:t>Заголовок</a:t>
            </a:r>
            <a:endParaRPr lang="en-GB" dirty="0"/>
          </a:p>
        </p:txBody>
      </p:sp>
      <p:pic>
        <p:nvPicPr>
          <p:cNvPr id="18" name="Image 0" descr="preencoded.png">
            <a:extLst>
              <a:ext uri="{FF2B5EF4-FFF2-40B4-BE49-F238E27FC236}">
                <a16:creationId xmlns:a16="http://schemas.microsoft.com/office/drawing/2014/main" id="{FD2A0609-F4EB-7223-9D20-72004EB9259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0815146" y="374731"/>
            <a:ext cx="994870" cy="3080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9815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088" userDrawn="1">
          <p15:clr>
            <a:srgbClr val="FBAE40"/>
          </p15:clr>
        </p15:guide>
        <p15:guide id="2" orient="horz" pos="232" userDrawn="1">
          <p15:clr>
            <a:srgbClr val="FBAE40"/>
          </p15:clr>
        </p15:guide>
        <p15:guide id="3" pos="234" userDrawn="1">
          <p15:clr>
            <a:srgbClr val="FBAE40"/>
          </p15:clr>
        </p15:guide>
        <p15:guide id="4" pos="7446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+ Таблица 3 колонки-стро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9">
            <a:extLst>
              <a:ext uri="{FF2B5EF4-FFF2-40B4-BE49-F238E27FC236}">
                <a16:creationId xmlns:a16="http://schemas.microsoft.com/office/drawing/2014/main" id="{02FC75E7-DA32-453D-1BF1-9D20DAFC227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81984" y="374731"/>
            <a:ext cx="9240987" cy="53966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None/>
              <a:defRPr sz="3200" b="1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PT Root UI Bold" panose="020B0303020202020204" pitchFamily="34" charset="77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ru-RU" dirty="0"/>
              <a:t>Заголовок в одну строку раз два раз два раз</a:t>
            </a:r>
          </a:p>
        </p:txBody>
      </p:sp>
      <p:pic>
        <p:nvPicPr>
          <p:cNvPr id="18" name="Image 0" descr="preencoded.png">
            <a:extLst>
              <a:ext uri="{FF2B5EF4-FFF2-40B4-BE49-F238E27FC236}">
                <a16:creationId xmlns:a16="http://schemas.microsoft.com/office/drawing/2014/main" id="{FD2A0609-F4EB-7223-9D20-72004EB9259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0815146" y="374731"/>
            <a:ext cx="994870" cy="308089"/>
          </a:xfrm>
          <a:prstGeom prst="rect">
            <a:avLst/>
          </a:prstGeom>
        </p:spPr>
      </p:pic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63922873-4834-E2A6-CF35-7CE9AD05277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71475" y="2003970"/>
            <a:ext cx="3780100" cy="512211"/>
          </a:xfrm>
          <a:prstGeom prst="rect">
            <a:avLst/>
          </a:prstGeom>
          <a:solidFill>
            <a:srgbClr val="DDE2E5"/>
          </a:solidFill>
        </p:spPr>
        <p:txBody>
          <a:bodyPr lIns="180000" tIns="180000" rIns="180000" bIns="180000"/>
          <a:lstStyle>
            <a:lvl1pPr marL="0" indent="0">
              <a:buNone/>
              <a:defRPr sz="1400">
                <a:latin typeface="Arial" panose="020B0604020202020204" pitchFamily="34" charset="0"/>
                <a:ea typeface="PT Root UI" panose="020B0303020202020204" pitchFamily="34" charset="77"/>
                <a:cs typeface="Arial" panose="020B0604020202020204" pitchFamily="34" charset="0"/>
              </a:defRPr>
            </a:lvl1pPr>
          </a:lstStyle>
          <a:p>
            <a:pPr lvl="0"/>
            <a:r>
              <a:rPr lang="ru-RU" dirty="0"/>
              <a:t>Текст таблицы</a:t>
            </a:r>
            <a:endParaRPr lang="en-US" dirty="0"/>
          </a:p>
        </p:txBody>
      </p:sp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6A27C9D6-823E-DA10-4741-6FDC6C55B2D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51574" y="2003970"/>
            <a:ext cx="3818717" cy="512211"/>
          </a:xfrm>
          <a:prstGeom prst="rect">
            <a:avLst/>
          </a:prstGeom>
          <a:solidFill>
            <a:srgbClr val="E8ECEF"/>
          </a:solidFill>
        </p:spPr>
        <p:txBody>
          <a:bodyPr lIns="180000" tIns="180000" rIns="180000" bIns="180000"/>
          <a:lstStyle>
            <a:lvl1pPr marL="0" indent="0">
              <a:buNone/>
              <a:defRPr sz="1400">
                <a:latin typeface="Arial" panose="020B0604020202020204" pitchFamily="34" charset="0"/>
                <a:ea typeface="PT Root UI" panose="020B0303020202020204" pitchFamily="34" charset="77"/>
                <a:cs typeface="Arial" panose="020B0604020202020204" pitchFamily="34" charset="0"/>
              </a:defRPr>
            </a:lvl1pPr>
          </a:lstStyle>
          <a:p>
            <a:pPr lvl="0"/>
            <a:r>
              <a:rPr lang="ru-RU" dirty="0"/>
              <a:t>Текст таблицы</a:t>
            </a:r>
            <a:endParaRPr lang="en-US" dirty="0"/>
          </a:p>
        </p:txBody>
      </p:sp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C38B7BB3-025A-3A02-CE98-078E3FEDBF9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970291" y="2003970"/>
            <a:ext cx="3850233" cy="512211"/>
          </a:xfrm>
          <a:prstGeom prst="rect">
            <a:avLst/>
          </a:prstGeom>
          <a:solidFill>
            <a:srgbClr val="DDE2E5"/>
          </a:solidFill>
        </p:spPr>
        <p:txBody>
          <a:bodyPr lIns="180000" tIns="180000" rIns="180000" bIns="180000"/>
          <a:lstStyle>
            <a:lvl1pPr marL="0" indent="0">
              <a:buNone/>
              <a:defRPr sz="1400">
                <a:latin typeface="Arial" panose="020B0604020202020204" pitchFamily="34" charset="0"/>
                <a:ea typeface="PT Root UI" panose="020B0303020202020204" pitchFamily="34" charset="77"/>
                <a:cs typeface="Arial" panose="020B0604020202020204" pitchFamily="34" charset="0"/>
              </a:defRPr>
            </a:lvl1pPr>
          </a:lstStyle>
          <a:p>
            <a:pPr lvl="0"/>
            <a:r>
              <a:rPr lang="ru-RU" dirty="0"/>
              <a:t>Текст таблицы</a:t>
            </a:r>
            <a:endParaRPr lang="en-US" dirty="0"/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2F4524D4-1D36-D1AC-35A4-7CF0421356B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81980" y="1401808"/>
            <a:ext cx="3759093" cy="451014"/>
          </a:xfrm>
          <a:prstGeom prst="rect">
            <a:avLst/>
          </a:prstGeom>
          <a:solidFill>
            <a:srgbClr val="1E30D3"/>
          </a:solidFill>
        </p:spPr>
        <p:txBody>
          <a:bodyPr lIns="180000" tIns="180000" rIns="180000" bIns="180000" anchor="ctr"/>
          <a:lstStyle>
            <a:lvl1pPr marL="0" indent="0" algn="ctr">
              <a:buNone/>
              <a:defRPr sz="1400" b="1">
                <a:solidFill>
                  <a:schemeClr val="bg1"/>
                </a:solidFill>
                <a:latin typeface="Arial" panose="020B0604020202020204" pitchFamily="34" charset="0"/>
                <a:ea typeface="PT Root UI Bold" panose="020B0303020202020204" pitchFamily="34" charset="77"/>
                <a:cs typeface="Arial" panose="020B0604020202020204" pitchFamily="34" charset="0"/>
              </a:defRPr>
            </a:lvl1pPr>
          </a:lstStyle>
          <a:p>
            <a:pPr lvl="0"/>
            <a:r>
              <a:rPr lang="ru-RU" dirty="0"/>
              <a:t>Заголовок</a:t>
            </a:r>
            <a:endParaRPr lang="en-US" dirty="0"/>
          </a:p>
        </p:txBody>
      </p:sp>
      <p:sp>
        <p:nvSpPr>
          <p:cNvPr id="12" name="Text Placeholder 6">
            <a:extLst>
              <a:ext uri="{FF2B5EF4-FFF2-40B4-BE49-F238E27FC236}">
                <a16:creationId xmlns:a16="http://schemas.microsoft.com/office/drawing/2014/main" id="{C3157C78-9055-A93F-FB14-1160ACD6D538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141073" y="1401808"/>
            <a:ext cx="3829218" cy="451014"/>
          </a:xfrm>
          <a:prstGeom prst="rect">
            <a:avLst/>
          </a:prstGeom>
          <a:solidFill>
            <a:srgbClr val="7280FF"/>
          </a:solidFill>
        </p:spPr>
        <p:txBody>
          <a:bodyPr lIns="180000" tIns="180000" rIns="180000" bIns="180000" anchor="ctr"/>
          <a:lstStyle>
            <a:lvl1pPr marL="0" indent="0" algn="ctr">
              <a:buNone/>
              <a:defRPr sz="1400" b="0">
                <a:solidFill>
                  <a:schemeClr val="bg1"/>
                </a:solidFill>
                <a:latin typeface="Arial" panose="020B0604020202020204" pitchFamily="34" charset="0"/>
                <a:ea typeface="PT Root UI Bold" panose="020B0303020202020204" pitchFamily="34" charset="77"/>
                <a:cs typeface="Arial" panose="020B0604020202020204" pitchFamily="34" charset="0"/>
              </a:defRPr>
            </a:lvl1pPr>
          </a:lstStyle>
          <a:p>
            <a:pPr lvl="0"/>
            <a:r>
              <a:rPr lang="ru-RU" dirty="0"/>
              <a:t>Заголовок</a:t>
            </a:r>
            <a:endParaRPr lang="en-US" dirty="0"/>
          </a:p>
        </p:txBody>
      </p:sp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841E7E5E-46AF-BB75-6E09-DCCD16D50B50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7970291" y="1401808"/>
            <a:ext cx="3850234" cy="451014"/>
          </a:xfrm>
          <a:prstGeom prst="rect">
            <a:avLst/>
          </a:prstGeom>
          <a:solidFill>
            <a:srgbClr val="1E30D3"/>
          </a:solidFill>
        </p:spPr>
        <p:txBody>
          <a:bodyPr lIns="180000" tIns="180000" rIns="180000" bIns="180000" anchor="ctr"/>
          <a:lstStyle>
            <a:lvl1pPr marL="0" indent="0" algn="ctr">
              <a:buNone/>
              <a:defRPr sz="1400" b="0">
                <a:solidFill>
                  <a:schemeClr val="bg1"/>
                </a:solidFill>
                <a:latin typeface="Arial" panose="020B0604020202020204" pitchFamily="34" charset="0"/>
                <a:ea typeface="PT Root UI Bold" panose="020B0303020202020204" pitchFamily="34" charset="77"/>
                <a:cs typeface="Arial" panose="020B0604020202020204" pitchFamily="34" charset="0"/>
              </a:defRPr>
            </a:lvl1pPr>
          </a:lstStyle>
          <a:p>
            <a:pPr lvl="0"/>
            <a:r>
              <a:rPr lang="ru-RU" dirty="0"/>
              <a:t>Заголовок</a:t>
            </a:r>
            <a:endParaRPr lang="en-US" dirty="0"/>
          </a:p>
        </p:txBody>
      </p:sp>
      <p:sp>
        <p:nvSpPr>
          <p:cNvPr id="14" name="Text Placeholder 6">
            <a:extLst>
              <a:ext uri="{FF2B5EF4-FFF2-40B4-BE49-F238E27FC236}">
                <a16:creationId xmlns:a16="http://schemas.microsoft.com/office/drawing/2014/main" id="{7BEF49F4-8FEA-6524-23DF-476D61F3C7E5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381980" y="2664616"/>
            <a:ext cx="3780100" cy="512211"/>
          </a:xfrm>
          <a:prstGeom prst="rect">
            <a:avLst/>
          </a:prstGeom>
          <a:solidFill>
            <a:srgbClr val="DDE2E5"/>
          </a:solidFill>
        </p:spPr>
        <p:txBody>
          <a:bodyPr lIns="180000" tIns="180000" rIns="180000" bIns="180000"/>
          <a:lstStyle>
            <a:lvl1pPr marL="0" indent="0">
              <a:buNone/>
              <a:defRPr sz="1400">
                <a:latin typeface="Arial" panose="020B0604020202020204" pitchFamily="34" charset="0"/>
                <a:ea typeface="PT Root UI" panose="020B0303020202020204" pitchFamily="34" charset="77"/>
                <a:cs typeface="Arial" panose="020B0604020202020204" pitchFamily="34" charset="0"/>
              </a:defRPr>
            </a:lvl1pPr>
          </a:lstStyle>
          <a:p>
            <a:pPr lvl="0"/>
            <a:r>
              <a:rPr lang="ru-RU" dirty="0"/>
              <a:t>Текст таблицы</a:t>
            </a:r>
            <a:endParaRPr lang="en-US" dirty="0"/>
          </a:p>
        </p:txBody>
      </p:sp>
      <p:sp>
        <p:nvSpPr>
          <p:cNvPr id="15" name="Text Placeholder 6">
            <a:extLst>
              <a:ext uri="{FF2B5EF4-FFF2-40B4-BE49-F238E27FC236}">
                <a16:creationId xmlns:a16="http://schemas.microsoft.com/office/drawing/2014/main" id="{43887AFD-16CA-A348-8AA8-42EA56A0BD39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162079" y="2664616"/>
            <a:ext cx="3818717" cy="512211"/>
          </a:xfrm>
          <a:prstGeom prst="rect">
            <a:avLst/>
          </a:prstGeom>
          <a:solidFill>
            <a:srgbClr val="E8ECEF"/>
          </a:solidFill>
        </p:spPr>
        <p:txBody>
          <a:bodyPr lIns="180000" tIns="180000" rIns="180000" bIns="180000"/>
          <a:lstStyle>
            <a:lvl1pPr marL="0" indent="0">
              <a:buNone/>
              <a:defRPr sz="1400">
                <a:latin typeface="Arial" panose="020B0604020202020204" pitchFamily="34" charset="0"/>
                <a:ea typeface="PT Root UI" panose="020B0303020202020204" pitchFamily="34" charset="77"/>
                <a:cs typeface="Arial" panose="020B0604020202020204" pitchFamily="34" charset="0"/>
              </a:defRPr>
            </a:lvl1pPr>
          </a:lstStyle>
          <a:p>
            <a:pPr lvl="0"/>
            <a:r>
              <a:rPr lang="ru-RU" dirty="0"/>
              <a:t>Текст таблицы</a:t>
            </a:r>
            <a:endParaRPr lang="en-US" dirty="0"/>
          </a:p>
        </p:txBody>
      </p:sp>
      <p:sp>
        <p:nvSpPr>
          <p:cNvPr id="16" name="Text Placeholder 6">
            <a:extLst>
              <a:ext uri="{FF2B5EF4-FFF2-40B4-BE49-F238E27FC236}">
                <a16:creationId xmlns:a16="http://schemas.microsoft.com/office/drawing/2014/main" id="{F1C68D0F-C539-D89F-F381-5F1DD4DA396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7980796" y="2664616"/>
            <a:ext cx="3850233" cy="512211"/>
          </a:xfrm>
          <a:prstGeom prst="rect">
            <a:avLst/>
          </a:prstGeom>
          <a:solidFill>
            <a:srgbClr val="DDE2E5"/>
          </a:solidFill>
        </p:spPr>
        <p:txBody>
          <a:bodyPr lIns="180000" tIns="180000" rIns="180000" bIns="180000"/>
          <a:lstStyle>
            <a:lvl1pPr marL="0" indent="0">
              <a:buNone/>
              <a:defRPr sz="1400">
                <a:latin typeface="Arial" panose="020B0604020202020204" pitchFamily="34" charset="0"/>
                <a:ea typeface="PT Root UI" panose="020B0303020202020204" pitchFamily="34" charset="77"/>
                <a:cs typeface="Arial" panose="020B0604020202020204" pitchFamily="34" charset="0"/>
              </a:defRPr>
            </a:lvl1pPr>
          </a:lstStyle>
          <a:p>
            <a:pPr lvl="0"/>
            <a:r>
              <a:rPr lang="ru-RU" dirty="0"/>
              <a:t>Текст таблицы</a:t>
            </a:r>
            <a:endParaRPr lang="en-US" dirty="0"/>
          </a:p>
        </p:txBody>
      </p:sp>
      <p:sp>
        <p:nvSpPr>
          <p:cNvPr id="17" name="Text Placeholder 6">
            <a:extLst>
              <a:ext uri="{FF2B5EF4-FFF2-40B4-BE49-F238E27FC236}">
                <a16:creationId xmlns:a16="http://schemas.microsoft.com/office/drawing/2014/main" id="{5A09B920-BBCE-D14A-1BC0-819E226882AC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81980" y="3325262"/>
            <a:ext cx="3780100" cy="512211"/>
          </a:xfrm>
          <a:prstGeom prst="rect">
            <a:avLst/>
          </a:prstGeom>
          <a:solidFill>
            <a:srgbClr val="DDE2E5"/>
          </a:solidFill>
        </p:spPr>
        <p:txBody>
          <a:bodyPr lIns="180000" tIns="180000" rIns="180000" bIns="180000"/>
          <a:lstStyle>
            <a:lvl1pPr marL="0" indent="0">
              <a:buNone/>
              <a:defRPr sz="1400">
                <a:latin typeface="Arial" panose="020B0604020202020204" pitchFamily="34" charset="0"/>
                <a:ea typeface="PT Root UI" panose="020B0303020202020204" pitchFamily="34" charset="77"/>
                <a:cs typeface="Arial" panose="020B0604020202020204" pitchFamily="34" charset="0"/>
              </a:defRPr>
            </a:lvl1pPr>
          </a:lstStyle>
          <a:p>
            <a:pPr lvl="0"/>
            <a:r>
              <a:rPr lang="ru-RU" dirty="0"/>
              <a:t>Текст таблицы</a:t>
            </a:r>
            <a:endParaRPr lang="en-US" dirty="0"/>
          </a:p>
        </p:txBody>
      </p:sp>
      <p:sp>
        <p:nvSpPr>
          <p:cNvPr id="19" name="Text Placeholder 6">
            <a:extLst>
              <a:ext uri="{FF2B5EF4-FFF2-40B4-BE49-F238E27FC236}">
                <a16:creationId xmlns:a16="http://schemas.microsoft.com/office/drawing/2014/main" id="{7FDF4775-5407-BDA9-3AA9-91EF68919D6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162079" y="3325262"/>
            <a:ext cx="3818717" cy="512211"/>
          </a:xfrm>
          <a:prstGeom prst="rect">
            <a:avLst/>
          </a:prstGeom>
          <a:solidFill>
            <a:srgbClr val="E8ECEF"/>
          </a:solidFill>
        </p:spPr>
        <p:txBody>
          <a:bodyPr lIns="180000" tIns="180000" rIns="180000" bIns="180000"/>
          <a:lstStyle>
            <a:lvl1pPr marL="0" indent="0">
              <a:buNone/>
              <a:defRPr sz="1400">
                <a:latin typeface="Arial" panose="020B0604020202020204" pitchFamily="34" charset="0"/>
                <a:ea typeface="PT Root UI" panose="020B0303020202020204" pitchFamily="34" charset="77"/>
                <a:cs typeface="Arial" panose="020B0604020202020204" pitchFamily="34" charset="0"/>
              </a:defRPr>
            </a:lvl1pPr>
          </a:lstStyle>
          <a:p>
            <a:pPr lvl="0"/>
            <a:r>
              <a:rPr lang="ru-RU" dirty="0"/>
              <a:t>Текст таблицы</a:t>
            </a:r>
            <a:endParaRPr lang="en-US" dirty="0"/>
          </a:p>
        </p:txBody>
      </p:sp>
      <p:sp>
        <p:nvSpPr>
          <p:cNvPr id="20" name="Text Placeholder 6">
            <a:extLst>
              <a:ext uri="{FF2B5EF4-FFF2-40B4-BE49-F238E27FC236}">
                <a16:creationId xmlns:a16="http://schemas.microsoft.com/office/drawing/2014/main" id="{9419F1BB-E178-E747-83F9-1BBAEDF1CABE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7980796" y="3325262"/>
            <a:ext cx="3850233" cy="512211"/>
          </a:xfrm>
          <a:prstGeom prst="rect">
            <a:avLst/>
          </a:prstGeom>
          <a:solidFill>
            <a:srgbClr val="DDE2E5"/>
          </a:solidFill>
        </p:spPr>
        <p:txBody>
          <a:bodyPr lIns="180000" tIns="180000" rIns="180000" bIns="180000"/>
          <a:lstStyle>
            <a:lvl1pPr marL="0" indent="0">
              <a:buNone/>
              <a:defRPr sz="1400">
                <a:latin typeface="Arial" panose="020B0604020202020204" pitchFamily="34" charset="0"/>
                <a:ea typeface="PT Root UI" panose="020B0303020202020204" pitchFamily="34" charset="77"/>
                <a:cs typeface="Arial" panose="020B0604020202020204" pitchFamily="34" charset="0"/>
              </a:defRPr>
            </a:lvl1pPr>
          </a:lstStyle>
          <a:p>
            <a:pPr lvl="0"/>
            <a:r>
              <a:rPr lang="ru-RU" dirty="0"/>
              <a:t>Текст таблицы</a:t>
            </a:r>
            <a:endParaRPr lang="en-US" dirty="0"/>
          </a:p>
        </p:txBody>
      </p:sp>
      <p:sp>
        <p:nvSpPr>
          <p:cNvPr id="21" name="Text Placeholder 6">
            <a:extLst>
              <a:ext uri="{FF2B5EF4-FFF2-40B4-BE49-F238E27FC236}">
                <a16:creationId xmlns:a16="http://schemas.microsoft.com/office/drawing/2014/main" id="{77553E6A-42E4-C0FB-A042-41100D540957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381980" y="3985908"/>
            <a:ext cx="3780100" cy="512211"/>
          </a:xfrm>
          <a:prstGeom prst="rect">
            <a:avLst/>
          </a:prstGeom>
          <a:solidFill>
            <a:srgbClr val="DDE2E5"/>
          </a:solidFill>
        </p:spPr>
        <p:txBody>
          <a:bodyPr lIns="180000" tIns="180000" rIns="180000" bIns="180000"/>
          <a:lstStyle>
            <a:lvl1pPr marL="0" indent="0">
              <a:buNone/>
              <a:defRPr sz="1400">
                <a:latin typeface="Arial" panose="020B0604020202020204" pitchFamily="34" charset="0"/>
                <a:ea typeface="PT Root UI" panose="020B0303020202020204" pitchFamily="34" charset="77"/>
                <a:cs typeface="Arial" panose="020B0604020202020204" pitchFamily="34" charset="0"/>
              </a:defRPr>
            </a:lvl1pPr>
          </a:lstStyle>
          <a:p>
            <a:pPr lvl="0"/>
            <a:r>
              <a:rPr lang="ru-RU" dirty="0"/>
              <a:t>Текст таблицы</a:t>
            </a:r>
            <a:endParaRPr lang="en-US" dirty="0"/>
          </a:p>
        </p:txBody>
      </p:sp>
      <p:sp>
        <p:nvSpPr>
          <p:cNvPr id="22" name="Text Placeholder 6">
            <a:extLst>
              <a:ext uri="{FF2B5EF4-FFF2-40B4-BE49-F238E27FC236}">
                <a16:creationId xmlns:a16="http://schemas.microsoft.com/office/drawing/2014/main" id="{32A3B8FC-419C-62ED-6AF2-C7F3D4FC7F98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162079" y="3985908"/>
            <a:ext cx="3818717" cy="512211"/>
          </a:xfrm>
          <a:prstGeom prst="rect">
            <a:avLst/>
          </a:prstGeom>
          <a:solidFill>
            <a:srgbClr val="E8ECEF"/>
          </a:solidFill>
        </p:spPr>
        <p:txBody>
          <a:bodyPr lIns="180000" tIns="180000" rIns="180000" bIns="180000"/>
          <a:lstStyle>
            <a:lvl1pPr marL="0" indent="0">
              <a:buNone/>
              <a:defRPr sz="1400">
                <a:latin typeface="Arial" panose="020B0604020202020204" pitchFamily="34" charset="0"/>
                <a:ea typeface="PT Root UI" panose="020B0303020202020204" pitchFamily="34" charset="77"/>
                <a:cs typeface="Arial" panose="020B0604020202020204" pitchFamily="34" charset="0"/>
              </a:defRPr>
            </a:lvl1pPr>
          </a:lstStyle>
          <a:p>
            <a:pPr lvl="0"/>
            <a:r>
              <a:rPr lang="ru-RU" dirty="0"/>
              <a:t>Текст таблицы</a:t>
            </a:r>
            <a:endParaRPr lang="en-US" dirty="0"/>
          </a:p>
        </p:txBody>
      </p:sp>
      <p:sp>
        <p:nvSpPr>
          <p:cNvPr id="23" name="Text Placeholder 6">
            <a:extLst>
              <a:ext uri="{FF2B5EF4-FFF2-40B4-BE49-F238E27FC236}">
                <a16:creationId xmlns:a16="http://schemas.microsoft.com/office/drawing/2014/main" id="{6F96A7AF-7DCB-0B31-28C3-DBB0BE505AD1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7980796" y="3985908"/>
            <a:ext cx="3850233" cy="512211"/>
          </a:xfrm>
          <a:prstGeom prst="rect">
            <a:avLst/>
          </a:prstGeom>
          <a:solidFill>
            <a:srgbClr val="DDE2E5"/>
          </a:solidFill>
        </p:spPr>
        <p:txBody>
          <a:bodyPr lIns="180000" tIns="180000" rIns="180000" bIns="180000"/>
          <a:lstStyle>
            <a:lvl1pPr marL="0" indent="0">
              <a:buNone/>
              <a:defRPr sz="1400">
                <a:latin typeface="Arial" panose="020B0604020202020204" pitchFamily="34" charset="0"/>
                <a:ea typeface="PT Root UI" panose="020B0303020202020204" pitchFamily="34" charset="77"/>
                <a:cs typeface="Arial" panose="020B0604020202020204" pitchFamily="34" charset="0"/>
              </a:defRPr>
            </a:lvl1pPr>
          </a:lstStyle>
          <a:p>
            <a:pPr lvl="0"/>
            <a:r>
              <a:rPr lang="ru-RU" dirty="0"/>
              <a:t>Текст таблицы</a:t>
            </a:r>
            <a:endParaRPr lang="en-US" dirty="0"/>
          </a:p>
        </p:txBody>
      </p:sp>
      <p:sp>
        <p:nvSpPr>
          <p:cNvPr id="24" name="Text Placeholder 6">
            <a:extLst>
              <a:ext uri="{FF2B5EF4-FFF2-40B4-BE49-F238E27FC236}">
                <a16:creationId xmlns:a16="http://schemas.microsoft.com/office/drawing/2014/main" id="{C481C325-E13A-E08A-1187-55972B17575C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381980" y="4646554"/>
            <a:ext cx="3780100" cy="512211"/>
          </a:xfrm>
          <a:prstGeom prst="rect">
            <a:avLst/>
          </a:prstGeom>
          <a:solidFill>
            <a:srgbClr val="DDE2E5"/>
          </a:solidFill>
        </p:spPr>
        <p:txBody>
          <a:bodyPr lIns="180000" tIns="180000" rIns="180000" bIns="180000"/>
          <a:lstStyle>
            <a:lvl1pPr marL="0" indent="0">
              <a:buNone/>
              <a:defRPr sz="1400">
                <a:latin typeface="Arial" panose="020B0604020202020204" pitchFamily="34" charset="0"/>
                <a:ea typeface="PT Root UI" panose="020B0303020202020204" pitchFamily="34" charset="77"/>
                <a:cs typeface="Arial" panose="020B0604020202020204" pitchFamily="34" charset="0"/>
              </a:defRPr>
            </a:lvl1pPr>
          </a:lstStyle>
          <a:p>
            <a:pPr lvl="0"/>
            <a:r>
              <a:rPr lang="ru-RU" dirty="0"/>
              <a:t>Текст таблицы</a:t>
            </a:r>
            <a:endParaRPr lang="en-US" dirty="0"/>
          </a:p>
        </p:txBody>
      </p:sp>
      <p:sp>
        <p:nvSpPr>
          <p:cNvPr id="25" name="Text Placeholder 6">
            <a:extLst>
              <a:ext uri="{FF2B5EF4-FFF2-40B4-BE49-F238E27FC236}">
                <a16:creationId xmlns:a16="http://schemas.microsoft.com/office/drawing/2014/main" id="{AC49DBB2-D665-A742-8AED-919F5DC09D90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4162079" y="4646554"/>
            <a:ext cx="3818717" cy="512211"/>
          </a:xfrm>
          <a:prstGeom prst="rect">
            <a:avLst/>
          </a:prstGeom>
          <a:solidFill>
            <a:srgbClr val="E8ECEF"/>
          </a:solidFill>
        </p:spPr>
        <p:txBody>
          <a:bodyPr lIns="180000" tIns="180000" rIns="180000" bIns="180000"/>
          <a:lstStyle>
            <a:lvl1pPr marL="0" indent="0">
              <a:buNone/>
              <a:defRPr sz="1400">
                <a:latin typeface="Arial" panose="020B0604020202020204" pitchFamily="34" charset="0"/>
                <a:ea typeface="PT Root UI" panose="020B0303020202020204" pitchFamily="34" charset="77"/>
                <a:cs typeface="Arial" panose="020B0604020202020204" pitchFamily="34" charset="0"/>
              </a:defRPr>
            </a:lvl1pPr>
          </a:lstStyle>
          <a:p>
            <a:pPr lvl="0"/>
            <a:r>
              <a:rPr lang="ru-RU" dirty="0"/>
              <a:t>Текст таблицы</a:t>
            </a:r>
            <a:endParaRPr lang="en-US" dirty="0"/>
          </a:p>
        </p:txBody>
      </p:sp>
      <p:sp>
        <p:nvSpPr>
          <p:cNvPr id="26" name="Text Placeholder 6">
            <a:extLst>
              <a:ext uri="{FF2B5EF4-FFF2-40B4-BE49-F238E27FC236}">
                <a16:creationId xmlns:a16="http://schemas.microsoft.com/office/drawing/2014/main" id="{D3E923C8-534E-0997-2B51-4932D3DBD09C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7980796" y="4646554"/>
            <a:ext cx="3850233" cy="512211"/>
          </a:xfrm>
          <a:prstGeom prst="rect">
            <a:avLst/>
          </a:prstGeom>
          <a:solidFill>
            <a:srgbClr val="DDE2E5"/>
          </a:solidFill>
        </p:spPr>
        <p:txBody>
          <a:bodyPr lIns="180000" tIns="180000" rIns="180000" bIns="180000"/>
          <a:lstStyle>
            <a:lvl1pPr marL="0" indent="0">
              <a:buNone/>
              <a:defRPr sz="1400">
                <a:latin typeface="Arial" panose="020B0604020202020204" pitchFamily="34" charset="0"/>
                <a:ea typeface="PT Root UI" panose="020B0303020202020204" pitchFamily="34" charset="77"/>
                <a:cs typeface="Arial" panose="020B0604020202020204" pitchFamily="34" charset="0"/>
              </a:defRPr>
            </a:lvl1pPr>
          </a:lstStyle>
          <a:p>
            <a:pPr lvl="0"/>
            <a:r>
              <a:rPr lang="ru-RU" dirty="0"/>
              <a:t>Текст таблицы</a:t>
            </a:r>
            <a:endParaRPr lang="en-US" dirty="0"/>
          </a:p>
        </p:txBody>
      </p:sp>
      <p:sp>
        <p:nvSpPr>
          <p:cNvPr id="27" name="Text Placeholder 6">
            <a:extLst>
              <a:ext uri="{FF2B5EF4-FFF2-40B4-BE49-F238E27FC236}">
                <a16:creationId xmlns:a16="http://schemas.microsoft.com/office/drawing/2014/main" id="{858707AC-1B9E-3756-893F-B0D721D81764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381980" y="5307200"/>
            <a:ext cx="3780100" cy="512211"/>
          </a:xfrm>
          <a:prstGeom prst="rect">
            <a:avLst/>
          </a:prstGeom>
          <a:solidFill>
            <a:srgbClr val="DDE2E5"/>
          </a:solidFill>
        </p:spPr>
        <p:txBody>
          <a:bodyPr lIns="180000" tIns="180000" rIns="180000" bIns="180000"/>
          <a:lstStyle>
            <a:lvl1pPr marL="0" indent="0">
              <a:buNone/>
              <a:defRPr sz="1400">
                <a:latin typeface="Arial" panose="020B0604020202020204" pitchFamily="34" charset="0"/>
                <a:ea typeface="PT Root UI" panose="020B0303020202020204" pitchFamily="34" charset="77"/>
                <a:cs typeface="Arial" panose="020B0604020202020204" pitchFamily="34" charset="0"/>
              </a:defRPr>
            </a:lvl1pPr>
          </a:lstStyle>
          <a:p>
            <a:pPr lvl="0"/>
            <a:r>
              <a:rPr lang="ru-RU" dirty="0"/>
              <a:t>Текст таблицы</a:t>
            </a:r>
            <a:endParaRPr lang="en-US" dirty="0"/>
          </a:p>
        </p:txBody>
      </p:sp>
      <p:sp>
        <p:nvSpPr>
          <p:cNvPr id="28" name="Text Placeholder 6">
            <a:extLst>
              <a:ext uri="{FF2B5EF4-FFF2-40B4-BE49-F238E27FC236}">
                <a16:creationId xmlns:a16="http://schemas.microsoft.com/office/drawing/2014/main" id="{5FDE59F7-9AA6-6D0D-46A4-C88A593D7D91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4162079" y="5307200"/>
            <a:ext cx="3818717" cy="512211"/>
          </a:xfrm>
          <a:prstGeom prst="rect">
            <a:avLst/>
          </a:prstGeom>
          <a:solidFill>
            <a:srgbClr val="E8ECEF"/>
          </a:solidFill>
        </p:spPr>
        <p:txBody>
          <a:bodyPr lIns="180000" tIns="180000" rIns="180000" bIns="180000"/>
          <a:lstStyle>
            <a:lvl1pPr marL="0" indent="0">
              <a:buNone/>
              <a:defRPr sz="1400">
                <a:latin typeface="Arial" panose="020B0604020202020204" pitchFamily="34" charset="0"/>
                <a:ea typeface="PT Root UI" panose="020B0303020202020204" pitchFamily="34" charset="77"/>
                <a:cs typeface="Arial" panose="020B0604020202020204" pitchFamily="34" charset="0"/>
              </a:defRPr>
            </a:lvl1pPr>
          </a:lstStyle>
          <a:p>
            <a:pPr lvl="0"/>
            <a:r>
              <a:rPr lang="ru-RU" dirty="0"/>
              <a:t>Текст таблицы</a:t>
            </a:r>
            <a:endParaRPr lang="en-US" dirty="0"/>
          </a:p>
        </p:txBody>
      </p:sp>
      <p:sp>
        <p:nvSpPr>
          <p:cNvPr id="29" name="Text Placeholder 6">
            <a:extLst>
              <a:ext uri="{FF2B5EF4-FFF2-40B4-BE49-F238E27FC236}">
                <a16:creationId xmlns:a16="http://schemas.microsoft.com/office/drawing/2014/main" id="{B7FBEE5C-9FEA-1AB0-91EB-6411C171E019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7980796" y="5307200"/>
            <a:ext cx="3850233" cy="512211"/>
          </a:xfrm>
          <a:prstGeom prst="rect">
            <a:avLst/>
          </a:prstGeom>
          <a:solidFill>
            <a:srgbClr val="DDE2E5"/>
          </a:solidFill>
        </p:spPr>
        <p:txBody>
          <a:bodyPr lIns="180000" tIns="180000" rIns="180000" bIns="180000"/>
          <a:lstStyle>
            <a:lvl1pPr marL="0" indent="0">
              <a:buNone/>
              <a:defRPr sz="1400">
                <a:latin typeface="Arial" panose="020B0604020202020204" pitchFamily="34" charset="0"/>
                <a:ea typeface="PT Root UI" panose="020B0303020202020204" pitchFamily="34" charset="77"/>
                <a:cs typeface="Arial" panose="020B0604020202020204" pitchFamily="34" charset="0"/>
              </a:defRPr>
            </a:lvl1pPr>
          </a:lstStyle>
          <a:p>
            <a:pPr lvl="0"/>
            <a:r>
              <a:rPr lang="ru-RU" dirty="0"/>
              <a:t>Текст таблицы</a:t>
            </a:r>
            <a:endParaRPr lang="en-US" dirty="0"/>
          </a:p>
        </p:txBody>
      </p:sp>
      <p:sp>
        <p:nvSpPr>
          <p:cNvPr id="30" name="Text Placeholder 6">
            <a:extLst>
              <a:ext uri="{FF2B5EF4-FFF2-40B4-BE49-F238E27FC236}">
                <a16:creationId xmlns:a16="http://schemas.microsoft.com/office/drawing/2014/main" id="{165E896D-C525-D074-3003-1D2D3BFCC4C0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381980" y="5967843"/>
            <a:ext cx="3780100" cy="512211"/>
          </a:xfrm>
          <a:prstGeom prst="rect">
            <a:avLst/>
          </a:prstGeom>
          <a:solidFill>
            <a:srgbClr val="DDE2E5"/>
          </a:solidFill>
        </p:spPr>
        <p:txBody>
          <a:bodyPr lIns="180000" tIns="180000" rIns="180000" bIns="180000"/>
          <a:lstStyle>
            <a:lvl1pPr marL="0" indent="0">
              <a:buNone/>
              <a:defRPr sz="1400">
                <a:latin typeface="Arial" panose="020B0604020202020204" pitchFamily="34" charset="0"/>
                <a:ea typeface="PT Root UI" panose="020B0303020202020204" pitchFamily="34" charset="77"/>
                <a:cs typeface="Arial" panose="020B0604020202020204" pitchFamily="34" charset="0"/>
              </a:defRPr>
            </a:lvl1pPr>
          </a:lstStyle>
          <a:p>
            <a:pPr lvl="0"/>
            <a:r>
              <a:rPr lang="ru-RU" dirty="0"/>
              <a:t>Текст таблицы</a:t>
            </a:r>
            <a:endParaRPr lang="en-US" dirty="0"/>
          </a:p>
        </p:txBody>
      </p:sp>
      <p:sp>
        <p:nvSpPr>
          <p:cNvPr id="31" name="Text Placeholder 6">
            <a:extLst>
              <a:ext uri="{FF2B5EF4-FFF2-40B4-BE49-F238E27FC236}">
                <a16:creationId xmlns:a16="http://schemas.microsoft.com/office/drawing/2014/main" id="{284F8C0C-16F1-E2B5-BC87-9056124EA2C6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4162079" y="5967843"/>
            <a:ext cx="3818717" cy="512211"/>
          </a:xfrm>
          <a:prstGeom prst="rect">
            <a:avLst/>
          </a:prstGeom>
          <a:solidFill>
            <a:srgbClr val="E8ECEF"/>
          </a:solidFill>
        </p:spPr>
        <p:txBody>
          <a:bodyPr lIns="180000" tIns="180000" rIns="180000" bIns="180000"/>
          <a:lstStyle>
            <a:lvl1pPr marL="0" indent="0">
              <a:buNone/>
              <a:defRPr sz="1400">
                <a:latin typeface="Arial" panose="020B0604020202020204" pitchFamily="34" charset="0"/>
                <a:ea typeface="PT Root UI" panose="020B0303020202020204" pitchFamily="34" charset="77"/>
                <a:cs typeface="Arial" panose="020B0604020202020204" pitchFamily="34" charset="0"/>
              </a:defRPr>
            </a:lvl1pPr>
          </a:lstStyle>
          <a:p>
            <a:pPr lvl="0"/>
            <a:r>
              <a:rPr lang="ru-RU" dirty="0"/>
              <a:t>Текст таблицы</a:t>
            </a:r>
            <a:endParaRPr lang="en-US" dirty="0"/>
          </a:p>
        </p:txBody>
      </p:sp>
      <p:sp>
        <p:nvSpPr>
          <p:cNvPr id="32" name="Text Placeholder 6">
            <a:extLst>
              <a:ext uri="{FF2B5EF4-FFF2-40B4-BE49-F238E27FC236}">
                <a16:creationId xmlns:a16="http://schemas.microsoft.com/office/drawing/2014/main" id="{6998A421-B4AB-84F6-C5DF-9B125A3CD832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7980796" y="5967843"/>
            <a:ext cx="3850233" cy="512211"/>
          </a:xfrm>
          <a:prstGeom prst="rect">
            <a:avLst/>
          </a:prstGeom>
          <a:solidFill>
            <a:srgbClr val="DDE2E5"/>
          </a:solidFill>
        </p:spPr>
        <p:txBody>
          <a:bodyPr lIns="180000" tIns="180000" rIns="180000" bIns="180000"/>
          <a:lstStyle>
            <a:lvl1pPr marL="0" indent="0">
              <a:buNone/>
              <a:defRPr sz="1400">
                <a:latin typeface="Arial" panose="020B0604020202020204" pitchFamily="34" charset="0"/>
                <a:ea typeface="PT Root UI" panose="020B0303020202020204" pitchFamily="34" charset="77"/>
                <a:cs typeface="Arial" panose="020B0604020202020204" pitchFamily="34" charset="0"/>
              </a:defRPr>
            </a:lvl1pPr>
          </a:lstStyle>
          <a:p>
            <a:pPr lvl="0"/>
            <a:r>
              <a:rPr lang="ru-RU" dirty="0"/>
              <a:t>Текст таблицы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94448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088" userDrawn="1">
          <p15:clr>
            <a:srgbClr val="FBAE40"/>
          </p15:clr>
        </p15:guide>
        <p15:guide id="2" orient="horz" pos="232" userDrawn="1">
          <p15:clr>
            <a:srgbClr val="FBAE40"/>
          </p15:clr>
        </p15:guide>
        <p15:guide id="3" pos="234" userDrawn="1">
          <p15:clr>
            <a:srgbClr val="FBAE40"/>
          </p15:clr>
        </p15:guide>
        <p15:guide id="4" pos="7446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+ Таблица 3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9">
            <a:extLst>
              <a:ext uri="{FF2B5EF4-FFF2-40B4-BE49-F238E27FC236}">
                <a16:creationId xmlns:a16="http://schemas.microsoft.com/office/drawing/2014/main" id="{02FC75E7-DA32-453D-1BF1-9D20DAFC227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81984" y="374731"/>
            <a:ext cx="9771009" cy="53966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None/>
              <a:defRPr sz="3200" b="1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PT Root UI Bold" panose="020B0303020202020204" pitchFamily="34" charset="77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ru-RU" dirty="0"/>
              <a:t>Заголовок в одну строку раз два раз два раз</a:t>
            </a:r>
          </a:p>
        </p:txBody>
      </p:sp>
      <p:pic>
        <p:nvPicPr>
          <p:cNvPr id="18" name="Image 0" descr="preencoded.png">
            <a:extLst>
              <a:ext uri="{FF2B5EF4-FFF2-40B4-BE49-F238E27FC236}">
                <a16:creationId xmlns:a16="http://schemas.microsoft.com/office/drawing/2014/main" id="{FD2A0609-F4EB-7223-9D20-72004EB9259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0815146" y="374731"/>
            <a:ext cx="994870" cy="308089"/>
          </a:xfrm>
          <a:prstGeom prst="rect">
            <a:avLst/>
          </a:prstGeom>
        </p:spPr>
      </p:pic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63922873-4834-E2A6-CF35-7CE9AD05277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71475" y="2003970"/>
            <a:ext cx="3780100" cy="4485730"/>
          </a:xfrm>
          <a:prstGeom prst="rect">
            <a:avLst/>
          </a:prstGeom>
          <a:solidFill>
            <a:srgbClr val="DDE2E5"/>
          </a:solidFill>
        </p:spPr>
        <p:txBody>
          <a:bodyPr lIns="180000" tIns="180000" rIns="180000" bIns="180000"/>
          <a:lstStyle>
            <a:lvl1pPr marL="0" indent="0">
              <a:buNone/>
              <a:defRPr sz="1400">
                <a:latin typeface="Arial" panose="020B0604020202020204" pitchFamily="34" charset="0"/>
                <a:ea typeface="PT Root UI" panose="020B0303020202020204" pitchFamily="34" charset="77"/>
                <a:cs typeface="Arial" panose="020B0604020202020204" pitchFamily="34" charset="0"/>
              </a:defRPr>
            </a:lvl1pPr>
          </a:lstStyle>
          <a:p>
            <a:pPr lvl="0"/>
            <a:r>
              <a:rPr lang="ru-RU" dirty="0"/>
              <a:t>Текст таблицы</a:t>
            </a:r>
            <a:endParaRPr lang="en-US" dirty="0"/>
          </a:p>
        </p:txBody>
      </p:sp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6A27C9D6-823E-DA10-4741-6FDC6C55B2D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51575" y="2003970"/>
            <a:ext cx="3818716" cy="4485730"/>
          </a:xfrm>
          <a:prstGeom prst="rect">
            <a:avLst/>
          </a:prstGeom>
          <a:solidFill>
            <a:srgbClr val="E8ECEF"/>
          </a:solidFill>
        </p:spPr>
        <p:txBody>
          <a:bodyPr lIns="180000" tIns="180000" rIns="180000" bIns="180000"/>
          <a:lstStyle>
            <a:lvl1pPr marL="0" indent="0">
              <a:buNone/>
              <a:defRPr sz="1400">
                <a:latin typeface="Arial" panose="020B0604020202020204" pitchFamily="34" charset="0"/>
                <a:ea typeface="PT Root UI" panose="020B0303020202020204" pitchFamily="34" charset="77"/>
                <a:cs typeface="Arial" panose="020B0604020202020204" pitchFamily="34" charset="0"/>
              </a:defRPr>
            </a:lvl1pPr>
          </a:lstStyle>
          <a:p>
            <a:pPr lvl="0"/>
            <a:r>
              <a:rPr lang="ru-RU" dirty="0"/>
              <a:t>Текст таблицы</a:t>
            </a:r>
            <a:endParaRPr lang="en-US" dirty="0"/>
          </a:p>
        </p:txBody>
      </p:sp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C38B7BB3-025A-3A02-CE98-078E3FEDBF9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970291" y="2003970"/>
            <a:ext cx="3850233" cy="4485730"/>
          </a:xfrm>
          <a:prstGeom prst="rect">
            <a:avLst/>
          </a:prstGeom>
          <a:solidFill>
            <a:srgbClr val="DDE2E5"/>
          </a:solidFill>
        </p:spPr>
        <p:txBody>
          <a:bodyPr lIns="180000" tIns="180000" rIns="180000" bIns="180000"/>
          <a:lstStyle>
            <a:lvl1pPr marL="0" indent="0">
              <a:buNone/>
              <a:defRPr sz="1400">
                <a:latin typeface="Arial" panose="020B0604020202020204" pitchFamily="34" charset="0"/>
                <a:ea typeface="PT Root UI" panose="020B0303020202020204" pitchFamily="34" charset="77"/>
                <a:cs typeface="Arial" panose="020B0604020202020204" pitchFamily="34" charset="0"/>
              </a:defRPr>
            </a:lvl1pPr>
          </a:lstStyle>
          <a:p>
            <a:pPr lvl="0"/>
            <a:r>
              <a:rPr lang="ru-RU" dirty="0"/>
              <a:t>Текст таблицы</a:t>
            </a:r>
            <a:endParaRPr lang="en-US" dirty="0"/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2F4524D4-1D36-D1AC-35A4-7CF0421356B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81980" y="1401808"/>
            <a:ext cx="3759093" cy="451014"/>
          </a:xfrm>
          <a:prstGeom prst="rect">
            <a:avLst/>
          </a:prstGeom>
          <a:solidFill>
            <a:srgbClr val="1E30D3"/>
          </a:solidFill>
        </p:spPr>
        <p:txBody>
          <a:bodyPr lIns="180000" tIns="180000" rIns="180000" bIns="180000" anchor="ctr"/>
          <a:lstStyle>
            <a:lvl1pPr marL="0" indent="0" algn="ctr">
              <a:buNone/>
              <a:defRPr sz="1400" b="1">
                <a:solidFill>
                  <a:schemeClr val="bg1"/>
                </a:solidFill>
                <a:latin typeface="Arial" panose="020B0604020202020204" pitchFamily="34" charset="0"/>
                <a:ea typeface="PT Root UI Bold" panose="020B0303020202020204" pitchFamily="34" charset="77"/>
                <a:cs typeface="Arial" panose="020B0604020202020204" pitchFamily="34" charset="0"/>
              </a:defRPr>
            </a:lvl1pPr>
          </a:lstStyle>
          <a:p>
            <a:pPr lvl="0"/>
            <a:r>
              <a:rPr lang="ru-RU" dirty="0"/>
              <a:t>Заголовок</a:t>
            </a:r>
            <a:endParaRPr lang="en-US" dirty="0"/>
          </a:p>
        </p:txBody>
      </p:sp>
      <p:sp>
        <p:nvSpPr>
          <p:cNvPr id="12" name="Text Placeholder 6">
            <a:extLst>
              <a:ext uri="{FF2B5EF4-FFF2-40B4-BE49-F238E27FC236}">
                <a16:creationId xmlns:a16="http://schemas.microsoft.com/office/drawing/2014/main" id="{C3157C78-9055-A93F-FB14-1160ACD6D538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141073" y="1401808"/>
            <a:ext cx="3829218" cy="451014"/>
          </a:xfrm>
          <a:prstGeom prst="rect">
            <a:avLst/>
          </a:prstGeom>
          <a:solidFill>
            <a:srgbClr val="7280FF"/>
          </a:solidFill>
        </p:spPr>
        <p:txBody>
          <a:bodyPr lIns="180000" tIns="180000" rIns="180000" bIns="180000" anchor="ctr"/>
          <a:lstStyle>
            <a:lvl1pPr marL="0" indent="0" algn="ctr">
              <a:buNone/>
              <a:defRPr sz="1400" b="1">
                <a:solidFill>
                  <a:schemeClr val="bg1"/>
                </a:solidFill>
                <a:latin typeface="Arial" panose="020B0604020202020204" pitchFamily="34" charset="0"/>
                <a:ea typeface="PT Root UI Bold" panose="020B0303020202020204" pitchFamily="34" charset="77"/>
                <a:cs typeface="Arial" panose="020B0604020202020204" pitchFamily="34" charset="0"/>
              </a:defRPr>
            </a:lvl1pPr>
          </a:lstStyle>
          <a:p>
            <a:pPr lvl="0"/>
            <a:r>
              <a:rPr lang="ru-RU" dirty="0"/>
              <a:t>Заголовок</a:t>
            </a:r>
            <a:endParaRPr lang="en-US" dirty="0"/>
          </a:p>
        </p:txBody>
      </p:sp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841E7E5E-46AF-BB75-6E09-DCCD16D50B50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7970291" y="1401808"/>
            <a:ext cx="3850234" cy="451014"/>
          </a:xfrm>
          <a:prstGeom prst="rect">
            <a:avLst/>
          </a:prstGeom>
          <a:solidFill>
            <a:srgbClr val="1E30D3"/>
          </a:solidFill>
        </p:spPr>
        <p:txBody>
          <a:bodyPr lIns="180000" tIns="180000" rIns="180000" bIns="180000" anchor="ctr"/>
          <a:lstStyle>
            <a:lvl1pPr marL="0" indent="0" algn="ctr">
              <a:buNone/>
              <a:defRPr sz="1400" b="1">
                <a:solidFill>
                  <a:schemeClr val="bg1"/>
                </a:solidFill>
                <a:latin typeface="Arial" panose="020B0604020202020204" pitchFamily="34" charset="0"/>
                <a:ea typeface="PT Root UI Bold" panose="020B0303020202020204" pitchFamily="34" charset="77"/>
                <a:cs typeface="Arial" panose="020B0604020202020204" pitchFamily="34" charset="0"/>
              </a:defRPr>
            </a:lvl1pPr>
          </a:lstStyle>
          <a:p>
            <a:pPr lvl="0"/>
            <a:r>
              <a:rPr lang="ru-RU" dirty="0"/>
              <a:t>Заголовок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793435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088" userDrawn="1">
          <p15:clr>
            <a:srgbClr val="FBAE40"/>
          </p15:clr>
        </p15:guide>
        <p15:guide id="2" orient="horz" pos="232" userDrawn="1">
          <p15:clr>
            <a:srgbClr val="FBAE40"/>
          </p15:clr>
        </p15:guide>
        <p15:guide id="3" pos="234" userDrawn="1">
          <p15:clr>
            <a:srgbClr val="FBAE40"/>
          </p15:clr>
        </p15:guide>
        <p15:guide id="4" pos="7446" userDrawn="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+ Таблица 2 колонки-стро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9">
            <a:extLst>
              <a:ext uri="{FF2B5EF4-FFF2-40B4-BE49-F238E27FC236}">
                <a16:creationId xmlns:a16="http://schemas.microsoft.com/office/drawing/2014/main" id="{02FC75E7-DA32-453D-1BF1-9D20DAFC227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81984" y="374731"/>
            <a:ext cx="9771009" cy="53966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None/>
              <a:defRPr sz="3200" b="1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PT Root UI Bold" panose="020B0303020202020204" pitchFamily="34" charset="77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ru-RU" dirty="0"/>
              <a:t>Заголовок в одну строку раз два раз два раз</a:t>
            </a:r>
          </a:p>
        </p:txBody>
      </p:sp>
      <p:pic>
        <p:nvPicPr>
          <p:cNvPr id="18" name="Image 0" descr="preencoded.png">
            <a:extLst>
              <a:ext uri="{FF2B5EF4-FFF2-40B4-BE49-F238E27FC236}">
                <a16:creationId xmlns:a16="http://schemas.microsoft.com/office/drawing/2014/main" id="{FD2A0609-F4EB-7223-9D20-72004EB9259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0815146" y="374731"/>
            <a:ext cx="994870" cy="308089"/>
          </a:xfrm>
          <a:prstGeom prst="rect">
            <a:avLst/>
          </a:prstGeom>
        </p:spPr>
      </p:pic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63922873-4834-E2A6-CF35-7CE9AD05277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71475" y="2003970"/>
            <a:ext cx="5714020" cy="512211"/>
          </a:xfrm>
          <a:prstGeom prst="rect">
            <a:avLst/>
          </a:prstGeom>
          <a:solidFill>
            <a:srgbClr val="DDE2E5"/>
          </a:solidFill>
        </p:spPr>
        <p:txBody>
          <a:bodyPr lIns="180000" tIns="180000" rIns="180000" bIns="180000"/>
          <a:lstStyle>
            <a:lvl1pPr marL="0" indent="0">
              <a:buNone/>
              <a:defRPr sz="1400">
                <a:latin typeface="Arial" panose="020B0604020202020204" pitchFamily="34" charset="0"/>
                <a:ea typeface="PT Root UI" panose="020B0303020202020204" pitchFamily="34" charset="77"/>
                <a:cs typeface="Arial" panose="020B0604020202020204" pitchFamily="34" charset="0"/>
              </a:defRPr>
            </a:lvl1pPr>
          </a:lstStyle>
          <a:p>
            <a:pPr lvl="0"/>
            <a:r>
              <a:rPr lang="ru-RU" dirty="0"/>
              <a:t>Текст таблицы</a:t>
            </a:r>
            <a:endParaRPr lang="en-US" dirty="0"/>
          </a:p>
        </p:txBody>
      </p:sp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6A27C9D6-823E-DA10-4741-6FDC6C55B2D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085495" y="2003970"/>
            <a:ext cx="5714016" cy="512211"/>
          </a:xfrm>
          <a:prstGeom prst="rect">
            <a:avLst/>
          </a:prstGeom>
          <a:solidFill>
            <a:srgbClr val="E8ECEF"/>
          </a:solidFill>
        </p:spPr>
        <p:txBody>
          <a:bodyPr lIns="180000" tIns="180000" rIns="180000" bIns="180000"/>
          <a:lstStyle>
            <a:lvl1pPr marL="0" indent="0">
              <a:buNone/>
              <a:defRPr sz="1400">
                <a:latin typeface="Arial" panose="020B0604020202020204" pitchFamily="34" charset="0"/>
                <a:ea typeface="PT Root UI" panose="020B0303020202020204" pitchFamily="34" charset="77"/>
                <a:cs typeface="Arial" panose="020B0604020202020204" pitchFamily="34" charset="0"/>
              </a:defRPr>
            </a:lvl1pPr>
          </a:lstStyle>
          <a:p>
            <a:pPr lvl="0"/>
            <a:r>
              <a:rPr lang="ru-RU" dirty="0"/>
              <a:t>Текст таблицы</a:t>
            </a:r>
            <a:endParaRPr lang="en-US" dirty="0"/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2F4524D4-1D36-D1AC-35A4-7CF0421356B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81980" y="1401808"/>
            <a:ext cx="5714020" cy="451014"/>
          </a:xfrm>
          <a:prstGeom prst="rect">
            <a:avLst/>
          </a:prstGeom>
          <a:solidFill>
            <a:srgbClr val="1E30D3"/>
          </a:solidFill>
        </p:spPr>
        <p:txBody>
          <a:bodyPr lIns="180000" tIns="180000" rIns="180000" bIns="180000" anchor="ctr"/>
          <a:lstStyle>
            <a:lvl1pPr marL="0" indent="0" algn="ctr">
              <a:buNone/>
              <a:defRPr sz="1400" b="1">
                <a:solidFill>
                  <a:schemeClr val="bg1"/>
                </a:solidFill>
                <a:latin typeface="Arial" panose="020B0604020202020204" pitchFamily="34" charset="0"/>
                <a:ea typeface="PT Root UI Bold" panose="020B0303020202020204" pitchFamily="34" charset="77"/>
                <a:cs typeface="Arial" panose="020B0604020202020204" pitchFamily="34" charset="0"/>
              </a:defRPr>
            </a:lvl1pPr>
          </a:lstStyle>
          <a:p>
            <a:pPr lvl="0"/>
            <a:r>
              <a:rPr lang="ru-RU" dirty="0"/>
              <a:t>Заголовок</a:t>
            </a:r>
            <a:endParaRPr lang="en-US" dirty="0"/>
          </a:p>
        </p:txBody>
      </p:sp>
      <p:sp>
        <p:nvSpPr>
          <p:cNvPr id="12" name="Text Placeholder 6">
            <a:extLst>
              <a:ext uri="{FF2B5EF4-FFF2-40B4-BE49-F238E27FC236}">
                <a16:creationId xmlns:a16="http://schemas.microsoft.com/office/drawing/2014/main" id="{C3157C78-9055-A93F-FB14-1160ACD6D538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096001" y="1401808"/>
            <a:ext cx="5724524" cy="451014"/>
          </a:xfrm>
          <a:prstGeom prst="rect">
            <a:avLst/>
          </a:prstGeom>
          <a:solidFill>
            <a:srgbClr val="7280FF"/>
          </a:solidFill>
        </p:spPr>
        <p:txBody>
          <a:bodyPr lIns="180000" tIns="180000" rIns="180000" bIns="180000" anchor="ctr"/>
          <a:lstStyle>
            <a:lvl1pPr marL="0" indent="0" algn="ctr">
              <a:buNone/>
              <a:defRPr sz="1400" b="0">
                <a:solidFill>
                  <a:schemeClr val="bg1"/>
                </a:solidFill>
                <a:latin typeface="Arial" panose="020B0604020202020204" pitchFamily="34" charset="0"/>
                <a:ea typeface="PT Root UI Bold" panose="020B0303020202020204" pitchFamily="34" charset="77"/>
                <a:cs typeface="Arial" panose="020B0604020202020204" pitchFamily="34" charset="0"/>
              </a:defRPr>
            </a:lvl1pPr>
          </a:lstStyle>
          <a:p>
            <a:pPr lvl="0"/>
            <a:r>
              <a:rPr lang="ru-RU" dirty="0"/>
              <a:t>Заголовок</a:t>
            </a:r>
            <a:endParaRPr lang="en-US" dirty="0"/>
          </a:p>
        </p:txBody>
      </p:sp>
      <p:sp>
        <p:nvSpPr>
          <p:cNvPr id="14" name="Text Placeholder 6">
            <a:extLst>
              <a:ext uri="{FF2B5EF4-FFF2-40B4-BE49-F238E27FC236}">
                <a16:creationId xmlns:a16="http://schemas.microsoft.com/office/drawing/2014/main" id="{7BEF49F4-8FEA-6524-23DF-476D61F3C7E5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381980" y="2664616"/>
            <a:ext cx="5714020" cy="512211"/>
          </a:xfrm>
          <a:prstGeom prst="rect">
            <a:avLst/>
          </a:prstGeom>
          <a:solidFill>
            <a:srgbClr val="DDE2E5"/>
          </a:solidFill>
        </p:spPr>
        <p:txBody>
          <a:bodyPr lIns="180000" tIns="180000" rIns="180000" bIns="180000"/>
          <a:lstStyle>
            <a:lvl1pPr marL="0" indent="0">
              <a:buNone/>
              <a:defRPr sz="1400">
                <a:latin typeface="Arial" panose="020B0604020202020204" pitchFamily="34" charset="0"/>
                <a:ea typeface="PT Root UI" panose="020B0303020202020204" pitchFamily="34" charset="77"/>
                <a:cs typeface="Arial" panose="020B0604020202020204" pitchFamily="34" charset="0"/>
              </a:defRPr>
            </a:lvl1pPr>
          </a:lstStyle>
          <a:p>
            <a:pPr lvl="0"/>
            <a:r>
              <a:rPr lang="ru-RU" dirty="0"/>
              <a:t>Текст таблицы</a:t>
            </a:r>
            <a:endParaRPr lang="en-US" dirty="0"/>
          </a:p>
        </p:txBody>
      </p:sp>
      <p:sp>
        <p:nvSpPr>
          <p:cNvPr id="15" name="Text Placeholder 6">
            <a:extLst>
              <a:ext uri="{FF2B5EF4-FFF2-40B4-BE49-F238E27FC236}">
                <a16:creationId xmlns:a16="http://schemas.microsoft.com/office/drawing/2014/main" id="{43887AFD-16CA-A348-8AA8-42EA56A0BD39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096000" y="2664616"/>
            <a:ext cx="5714016" cy="512211"/>
          </a:xfrm>
          <a:prstGeom prst="rect">
            <a:avLst/>
          </a:prstGeom>
          <a:solidFill>
            <a:srgbClr val="E8ECEF"/>
          </a:solidFill>
        </p:spPr>
        <p:txBody>
          <a:bodyPr lIns="180000" tIns="180000" rIns="180000" bIns="180000"/>
          <a:lstStyle>
            <a:lvl1pPr marL="0" indent="0">
              <a:buNone/>
              <a:defRPr sz="1400">
                <a:latin typeface="Arial" panose="020B0604020202020204" pitchFamily="34" charset="0"/>
                <a:ea typeface="PT Root UI" panose="020B0303020202020204" pitchFamily="34" charset="77"/>
                <a:cs typeface="Arial" panose="020B0604020202020204" pitchFamily="34" charset="0"/>
              </a:defRPr>
            </a:lvl1pPr>
          </a:lstStyle>
          <a:p>
            <a:pPr lvl="0"/>
            <a:r>
              <a:rPr lang="ru-RU" dirty="0"/>
              <a:t>Текст таблицы</a:t>
            </a:r>
            <a:endParaRPr lang="en-US" dirty="0"/>
          </a:p>
        </p:txBody>
      </p:sp>
      <p:sp>
        <p:nvSpPr>
          <p:cNvPr id="17" name="Text Placeholder 6">
            <a:extLst>
              <a:ext uri="{FF2B5EF4-FFF2-40B4-BE49-F238E27FC236}">
                <a16:creationId xmlns:a16="http://schemas.microsoft.com/office/drawing/2014/main" id="{5A09B920-BBCE-D14A-1BC0-819E226882AC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81980" y="3325262"/>
            <a:ext cx="5714020" cy="512211"/>
          </a:xfrm>
          <a:prstGeom prst="rect">
            <a:avLst/>
          </a:prstGeom>
          <a:solidFill>
            <a:srgbClr val="DDE2E5"/>
          </a:solidFill>
        </p:spPr>
        <p:txBody>
          <a:bodyPr lIns="180000" tIns="180000" rIns="180000" bIns="180000"/>
          <a:lstStyle>
            <a:lvl1pPr marL="0" indent="0">
              <a:buNone/>
              <a:defRPr sz="1400">
                <a:latin typeface="Arial" panose="020B0604020202020204" pitchFamily="34" charset="0"/>
                <a:ea typeface="PT Root UI" panose="020B0303020202020204" pitchFamily="34" charset="77"/>
                <a:cs typeface="Arial" panose="020B0604020202020204" pitchFamily="34" charset="0"/>
              </a:defRPr>
            </a:lvl1pPr>
          </a:lstStyle>
          <a:p>
            <a:pPr lvl="0"/>
            <a:r>
              <a:rPr lang="ru-RU" dirty="0"/>
              <a:t>Текст таблицы</a:t>
            </a:r>
            <a:endParaRPr lang="en-US" dirty="0"/>
          </a:p>
        </p:txBody>
      </p:sp>
      <p:sp>
        <p:nvSpPr>
          <p:cNvPr id="19" name="Text Placeholder 6">
            <a:extLst>
              <a:ext uri="{FF2B5EF4-FFF2-40B4-BE49-F238E27FC236}">
                <a16:creationId xmlns:a16="http://schemas.microsoft.com/office/drawing/2014/main" id="{7FDF4775-5407-BDA9-3AA9-91EF68919D6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096000" y="3325262"/>
            <a:ext cx="5714016" cy="512211"/>
          </a:xfrm>
          <a:prstGeom prst="rect">
            <a:avLst/>
          </a:prstGeom>
          <a:solidFill>
            <a:srgbClr val="E8ECEF"/>
          </a:solidFill>
        </p:spPr>
        <p:txBody>
          <a:bodyPr lIns="180000" tIns="180000" rIns="180000" bIns="180000"/>
          <a:lstStyle>
            <a:lvl1pPr marL="0" indent="0">
              <a:buNone/>
              <a:defRPr sz="1400">
                <a:latin typeface="Arial" panose="020B0604020202020204" pitchFamily="34" charset="0"/>
                <a:ea typeface="PT Root UI" panose="020B0303020202020204" pitchFamily="34" charset="77"/>
                <a:cs typeface="Arial" panose="020B0604020202020204" pitchFamily="34" charset="0"/>
              </a:defRPr>
            </a:lvl1pPr>
          </a:lstStyle>
          <a:p>
            <a:pPr lvl="0"/>
            <a:r>
              <a:rPr lang="ru-RU" dirty="0"/>
              <a:t>Текст таблицы</a:t>
            </a:r>
            <a:endParaRPr lang="en-US" dirty="0"/>
          </a:p>
        </p:txBody>
      </p:sp>
      <p:sp>
        <p:nvSpPr>
          <p:cNvPr id="21" name="Text Placeholder 6">
            <a:extLst>
              <a:ext uri="{FF2B5EF4-FFF2-40B4-BE49-F238E27FC236}">
                <a16:creationId xmlns:a16="http://schemas.microsoft.com/office/drawing/2014/main" id="{77553E6A-42E4-C0FB-A042-41100D540957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381980" y="3985908"/>
            <a:ext cx="5714020" cy="512211"/>
          </a:xfrm>
          <a:prstGeom prst="rect">
            <a:avLst/>
          </a:prstGeom>
          <a:solidFill>
            <a:srgbClr val="DDE2E5"/>
          </a:solidFill>
        </p:spPr>
        <p:txBody>
          <a:bodyPr lIns="180000" tIns="180000" rIns="180000" bIns="180000"/>
          <a:lstStyle>
            <a:lvl1pPr marL="0" indent="0">
              <a:buNone/>
              <a:defRPr sz="1400">
                <a:latin typeface="Arial" panose="020B0604020202020204" pitchFamily="34" charset="0"/>
                <a:ea typeface="PT Root UI" panose="020B0303020202020204" pitchFamily="34" charset="77"/>
                <a:cs typeface="Arial" panose="020B0604020202020204" pitchFamily="34" charset="0"/>
              </a:defRPr>
            </a:lvl1pPr>
          </a:lstStyle>
          <a:p>
            <a:pPr lvl="0"/>
            <a:r>
              <a:rPr lang="ru-RU" dirty="0"/>
              <a:t>Текст таблицы</a:t>
            </a:r>
            <a:endParaRPr lang="en-US" dirty="0"/>
          </a:p>
        </p:txBody>
      </p:sp>
      <p:sp>
        <p:nvSpPr>
          <p:cNvPr id="22" name="Text Placeholder 6">
            <a:extLst>
              <a:ext uri="{FF2B5EF4-FFF2-40B4-BE49-F238E27FC236}">
                <a16:creationId xmlns:a16="http://schemas.microsoft.com/office/drawing/2014/main" id="{32A3B8FC-419C-62ED-6AF2-C7F3D4FC7F98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6096000" y="3985908"/>
            <a:ext cx="5714016" cy="512211"/>
          </a:xfrm>
          <a:prstGeom prst="rect">
            <a:avLst/>
          </a:prstGeom>
          <a:solidFill>
            <a:srgbClr val="E8ECEF"/>
          </a:solidFill>
        </p:spPr>
        <p:txBody>
          <a:bodyPr lIns="180000" tIns="180000" rIns="180000" bIns="180000"/>
          <a:lstStyle>
            <a:lvl1pPr marL="0" indent="0">
              <a:buNone/>
              <a:defRPr sz="1400">
                <a:latin typeface="Arial" panose="020B0604020202020204" pitchFamily="34" charset="0"/>
                <a:ea typeface="PT Root UI" panose="020B0303020202020204" pitchFamily="34" charset="77"/>
                <a:cs typeface="Arial" panose="020B0604020202020204" pitchFamily="34" charset="0"/>
              </a:defRPr>
            </a:lvl1pPr>
          </a:lstStyle>
          <a:p>
            <a:pPr lvl="0"/>
            <a:r>
              <a:rPr lang="ru-RU" dirty="0"/>
              <a:t>Текст таблицы</a:t>
            </a:r>
            <a:endParaRPr lang="en-US" dirty="0"/>
          </a:p>
        </p:txBody>
      </p:sp>
      <p:sp>
        <p:nvSpPr>
          <p:cNvPr id="24" name="Text Placeholder 6">
            <a:extLst>
              <a:ext uri="{FF2B5EF4-FFF2-40B4-BE49-F238E27FC236}">
                <a16:creationId xmlns:a16="http://schemas.microsoft.com/office/drawing/2014/main" id="{C481C325-E13A-E08A-1187-55972B17575C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381980" y="4646554"/>
            <a:ext cx="5714020" cy="512211"/>
          </a:xfrm>
          <a:prstGeom prst="rect">
            <a:avLst/>
          </a:prstGeom>
          <a:solidFill>
            <a:srgbClr val="DDE2E5"/>
          </a:solidFill>
        </p:spPr>
        <p:txBody>
          <a:bodyPr lIns="180000" tIns="180000" rIns="180000" bIns="180000"/>
          <a:lstStyle>
            <a:lvl1pPr marL="0" indent="0">
              <a:buNone/>
              <a:defRPr sz="1400">
                <a:latin typeface="Arial" panose="020B0604020202020204" pitchFamily="34" charset="0"/>
                <a:ea typeface="PT Root UI" panose="020B0303020202020204" pitchFamily="34" charset="77"/>
                <a:cs typeface="Arial" panose="020B0604020202020204" pitchFamily="34" charset="0"/>
              </a:defRPr>
            </a:lvl1pPr>
          </a:lstStyle>
          <a:p>
            <a:pPr lvl="0"/>
            <a:r>
              <a:rPr lang="ru-RU" dirty="0"/>
              <a:t>Текст таблицы</a:t>
            </a:r>
            <a:endParaRPr lang="en-US" dirty="0"/>
          </a:p>
        </p:txBody>
      </p:sp>
      <p:sp>
        <p:nvSpPr>
          <p:cNvPr id="25" name="Text Placeholder 6">
            <a:extLst>
              <a:ext uri="{FF2B5EF4-FFF2-40B4-BE49-F238E27FC236}">
                <a16:creationId xmlns:a16="http://schemas.microsoft.com/office/drawing/2014/main" id="{AC49DBB2-D665-A742-8AED-919F5DC09D90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6096000" y="4646554"/>
            <a:ext cx="5714016" cy="512211"/>
          </a:xfrm>
          <a:prstGeom prst="rect">
            <a:avLst/>
          </a:prstGeom>
          <a:solidFill>
            <a:srgbClr val="E8ECEF"/>
          </a:solidFill>
        </p:spPr>
        <p:txBody>
          <a:bodyPr lIns="180000" tIns="180000" rIns="180000" bIns="180000"/>
          <a:lstStyle>
            <a:lvl1pPr marL="0" indent="0">
              <a:buNone/>
              <a:defRPr sz="1400">
                <a:latin typeface="Arial" panose="020B0604020202020204" pitchFamily="34" charset="0"/>
                <a:ea typeface="PT Root UI" panose="020B0303020202020204" pitchFamily="34" charset="77"/>
                <a:cs typeface="Arial" panose="020B0604020202020204" pitchFamily="34" charset="0"/>
              </a:defRPr>
            </a:lvl1pPr>
          </a:lstStyle>
          <a:p>
            <a:pPr lvl="0"/>
            <a:r>
              <a:rPr lang="ru-RU" dirty="0"/>
              <a:t>Текст таблицы</a:t>
            </a:r>
            <a:endParaRPr lang="en-US" dirty="0"/>
          </a:p>
        </p:txBody>
      </p:sp>
      <p:sp>
        <p:nvSpPr>
          <p:cNvPr id="27" name="Text Placeholder 6">
            <a:extLst>
              <a:ext uri="{FF2B5EF4-FFF2-40B4-BE49-F238E27FC236}">
                <a16:creationId xmlns:a16="http://schemas.microsoft.com/office/drawing/2014/main" id="{858707AC-1B9E-3756-893F-B0D721D81764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381980" y="5307200"/>
            <a:ext cx="5714020" cy="512211"/>
          </a:xfrm>
          <a:prstGeom prst="rect">
            <a:avLst/>
          </a:prstGeom>
          <a:solidFill>
            <a:srgbClr val="DDE2E5"/>
          </a:solidFill>
        </p:spPr>
        <p:txBody>
          <a:bodyPr lIns="180000" tIns="180000" rIns="180000" bIns="180000"/>
          <a:lstStyle>
            <a:lvl1pPr marL="0" indent="0">
              <a:buNone/>
              <a:defRPr sz="1400">
                <a:latin typeface="Arial" panose="020B0604020202020204" pitchFamily="34" charset="0"/>
                <a:ea typeface="PT Root UI" panose="020B0303020202020204" pitchFamily="34" charset="77"/>
                <a:cs typeface="Arial" panose="020B0604020202020204" pitchFamily="34" charset="0"/>
              </a:defRPr>
            </a:lvl1pPr>
          </a:lstStyle>
          <a:p>
            <a:pPr lvl="0"/>
            <a:r>
              <a:rPr lang="ru-RU" dirty="0"/>
              <a:t>Текст таблицы</a:t>
            </a:r>
            <a:endParaRPr lang="en-US" dirty="0"/>
          </a:p>
        </p:txBody>
      </p:sp>
      <p:sp>
        <p:nvSpPr>
          <p:cNvPr id="28" name="Text Placeholder 6">
            <a:extLst>
              <a:ext uri="{FF2B5EF4-FFF2-40B4-BE49-F238E27FC236}">
                <a16:creationId xmlns:a16="http://schemas.microsoft.com/office/drawing/2014/main" id="{5FDE59F7-9AA6-6D0D-46A4-C88A593D7D91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6096000" y="5307200"/>
            <a:ext cx="5714016" cy="512211"/>
          </a:xfrm>
          <a:prstGeom prst="rect">
            <a:avLst/>
          </a:prstGeom>
          <a:solidFill>
            <a:srgbClr val="E8ECEF"/>
          </a:solidFill>
        </p:spPr>
        <p:txBody>
          <a:bodyPr lIns="180000" tIns="180000" rIns="180000" bIns="180000"/>
          <a:lstStyle>
            <a:lvl1pPr marL="0" indent="0">
              <a:buNone/>
              <a:defRPr sz="1400">
                <a:latin typeface="Arial" panose="020B0604020202020204" pitchFamily="34" charset="0"/>
                <a:ea typeface="PT Root UI" panose="020B0303020202020204" pitchFamily="34" charset="77"/>
                <a:cs typeface="Arial" panose="020B0604020202020204" pitchFamily="34" charset="0"/>
              </a:defRPr>
            </a:lvl1pPr>
          </a:lstStyle>
          <a:p>
            <a:pPr lvl="0"/>
            <a:r>
              <a:rPr lang="ru-RU" dirty="0"/>
              <a:t>Текст таблицы</a:t>
            </a:r>
            <a:endParaRPr lang="en-US" dirty="0"/>
          </a:p>
        </p:txBody>
      </p:sp>
      <p:sp>
        <p:nvSpPr>
          <p:cNvPr id="30" name="Text Placeholder 6">
            <a:extLst>
              <a:ext uri="{FF2B5EF4-FFF2-40B4-BE49-F238E27FC236}">
                <a16:creationId xmlns:a16="http://schemas.microsoft.com/office/drawing/2014/main" id="{165E896D-C525-D074-3003-1D2D3BFCC4C0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381980" y="5967843"/>
            <a:ext cx="5714020" cy="512211"/>
          </a:xfrm>
          <a:prstGeom prst="rect">
            <a:avLst/>
          </a:prstGeom>
          <a:solidFill>
            <a:srgbClr val="DDE2E5"/>
          </a:solidFill>
        </p:spPr>
        <p:txBody>
          <a:bodyPr lIns="180000" tIns="180000" rIns="180000" bIns="180000"/>
          <a:lstStyle>
            <a:lvl1pPr marL="0" indent="0">
              <a:buNone/>
              <a:defRPr sz="1400">
                <a:latin typeface="Arial" panose="020B0604020202020204" pitchFamily="34" charset="0"/>
                <a:ea typeface="PT Root UI" panose="020B0303020202020204" pitchFamily="34" charset="77"/>
                <a:cs typeface="Arial" panose="020B0604020202020204" pitchFamily="34" charset="0"/>
              </a:defRPr>
            </a:lvl1pPr>
          </a:lstStyle>
          <a:p>
            <a:pPr lvl="0"/>
            <a:r>
              <a:rPr lang="ru-RU" dirty="0"/>
              <a:t>Текст таблицы</a:t>
            </a:r>
            <a:endParaRPr lang="en-US" dirty="0"/>
          </a:p>
        </p:txBody>
      </p:sp>
      <p:sp>
        <p:nvSpPr>
          <p:cNvPr id="31" name="Text Placeholder 6">
            <a:extLst>
              <a:ext uri="{FF2B5EF4-FFF2-40B4-BE49-F238E27FC236}">
                <a16:creationId xmlns:a16="http://schemas.microsoft.com/office/drawing/2014/main" id="{284F8C0C-16F1-E2B5-BC87-9056124EA2C6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6096000" y="5967843"/>
            <a:ext cx="5714016" cy="512211"/>
          </a:xfrm>
          <a:prstGeom prst="rect">
            <a:avLst/>
          </a:prstGeom>
          <a:solidFill>
            <a:srgbClr val="E8ECEF"/>
          </a:solidFill>
        </p:spPr>
        <p:txBody>
          <a:bodyPr lIns="180000" tIns="180000" rIns="180000" bIns="180000"/>
          <a:lstStyle>
            <a:lvl1pPr marL="0" indent="0">
              <a:buNone/>
              <a:defRPr sz="1400">
                <a:latin typeface="Arial" panose="020B0604020202020204" pitchFamily="34" charset="0"/>
                <a:ea typeface="PT Root UI" panose="020B0303020202020204" pitchFamily="34" charset="77"/>
                <a:cs typeface="Arial" panose="020B0604020202020204" pitchFamily="34" charset="0"/>
              </a:defRPr>
            </a:lvl1pPr>
          </a:lstStyle>
          <a:p>
            <a:pPr lvl="0"/>
            <a:r>
              <a:rPr lang="ru-RU" dirty="0"/>
              <a:t>Текст таблицы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338430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088" userDrawn="1">
          <p15:clr>
            <a:srgbClr val="FBAE40"/>
          </p15:clr>
        </p15:guide>
        <p15:guide id="2" orient="horz" pos="232" userDrawn="1">
          <p15:clr>
            <a:srgbClr val="FBAE40"/>
          </p15:clr>
        </p15:guide>
        <p15:guide id="3" pos="234" userDrawn="1">
          <p15:clr>
            <a:srgbClr val="FBAE40"/>
          </p15:clr>
        </p15:guide>
        <p15:guide id="4" pos="7446" userDrawn="1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+ Таблица 2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9">
            <a:extLst>
              <a:ext uri="{FF2B5EF4-FFF2-40B4-BE49-F238E27FC236}">
                <a16:creationId xmlns:a16="http://schemas.microsoft.com/office/drawing/2014/main" id="{02FC75E7-DA32-453D-1BF1-9D20DAFC227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81984" y="374731"/>
            <a:ext cx="9771009" cy="53966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None/>
              <a:defRPr sz="3200" b="1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PT Root UI Bold" panose="020B0303020202020204" pitchFamily="34" charset="77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ru-RU" dirty="0"/>
              <a:t>Заголовок в одну строку раз два раз два раз</a:t>
            </a:r>
          </a:p>
        </p:txBody>
      </p:sp>
      <p:pic>
        <p:nvPicPr>
          <p:cNvPr id="18" name="Image 0" descr="preencoded.png">
            <a:extLst>
              <a:ext uri="{FF2B5EF4-FFF2-40B4-BE49-F238E27FC236}">
                <a16:creationId xmlns:a16="http://schemas.microsoft.com/office/drawing/2014/main" id="{FD2A0609-F4EB-7223-9D20-72004EB9259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0815146" y="374731"/>
            <a:ext cx="994870" cy="308089"/>
          </a:xfrm>
          <a:prstGeom prst="rect">
            <a:avLst/>
          </a:prstGeom>
        </p:spPr>
      </p:pic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63922873-4834-E2A6-CF35-7CE9AD05277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71475" y="2003970"/>
            <a:ext cx="5724525" cy="4479299"/>
          </a:xfrm>
          <a:prstGeom prst="rect">
            <a:avLst/>
          </a:prstGeom>
          <a:solidFill>
            <a:srgbClr val="DDE2E5"/>
          </a:solidFill>
        </p:spPr>
        <p:txBody>
          <a:bodyPr lIns="180000" tIns="180000" rIns="180000" bIns="180000"/>
          <a:lstStyle>
            <a:lvl1pPr marL="0" indent="0">
              <a:buNone/>
              <a:defRPr sz="1400">
                <a:latin typeface="Arial" panose="020B0604020202020204" pitchFamily="34" charset="0"/>
                <a:ea typeface="PT Root UI" panose="020B0303020202020204" pitchFamily="34" charset="77"/>
                <a:cs typeface="Arial" panose="020B0604020202020204" pitchFamily="34" charset="0"/>
              </a:defRPr>
            </a:lvl1pPr>
          </a:lstStyle>
          <a:p>
            <a:pPr lvl="0"/>
            <a:r>
              <a:rPr lang="ru-RU" dirty="0"/>
              <a:t>Текст таблицы</a:t>
            </a:r>
            <a:endParaRPr lang="en-US" dirty="0"/>
          </a:p>
        </p:txBody>
      </p:sp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6A27C9D6-823E-DA10-4741-6FDC6C55B2D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095999" y="2003970"/>
            <a:ext cx="5703511" cy="4479299"/>
          </a:xfrm>
          <a:prstGeom prst="rect">
            <a:avLst/>
          </a:prstGeom>
          <a:solidFill>
            <a:srgbClr val="E8ECEF"/>
          </a:solidFill>
        </p:spPr>
        <p:txBody>
          <a:bodyPr lIns="180000" tIns="180000" rIns="180000" bIns="180000"/>
          <a:lstStyle>
            <a:lvl1pPr marL="0" indent="0">
              <a:buNone/>
              <a:defRPr sz="1400">
                <a:latin typeface="Arial" panose="020B0604020202020204" pitchFamily="34" charset="0"/>
                <a:ea typeface="PT Root UI" panose="020B0303020202020204" pitchFamily="34" charset="77"/>
                <a:cs typeface="Arial" panose="020B0604020202020204" pitchFamily="34" charset="0"/>
              </a:defRPr>
            </a:lvl1pPr>
          </a:lstStyle>
          <a:p>
            <a:pPr lvl="0"/>
            <a:r>
              <a:rPr lang="ru-RU" dirty="0"/>
              <a:t>Текст таблицы</a:t>
            </a:r>
            <a:endParaRPr lang="en-US" dirty="0"/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2F4524D4-1D36-D1AC-35A4-7CF0421356B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81980" y="1401808"/>
            <a:ext cx="5714020" cy="451014"/>
          </a:xfrm>
          <a:prstGeom prst="rect">
            <a:avLst/>
          </a:prstGeom>
          <a:solidFill>
            <a:srgbClr val="1E30D3"/>
          </a:solidFill>
        </p:spPr>
        <p:txBody>
          <a:bodyPr lIns="180000" tIns="180000" rIns="180000" bIns="180000" anchor="ctr"/>
          <a:lstStyle>
            <a:lvl1pPr marL="0" indent="0" algn="ctr">
              <a:buNone/>
              <a:defRPr sz="1400" b="1">
                <a:solidFill>
                  <a:schemeClr val="bg1"/>
                </a:solidFill>
                <a:latin typeface="Arial" panose="020B0604020202020204" pitchFamily="34" charset="0"/>
                <a:ea typeface="PT Root UI Bold" panose="020B0303020202020204" pitchFamily="34" charset="77"/>
                <a:cs typeface="Arial" panose="020B0604020202020204" pitchFamily="34" charset="0"/>
              </a:defRPr>
            </a:lvl1pPr>
          </a:lstStyle>
          <a:p>
            <a:pPr lvl="0"/>
            <a:r>
              <a:rPr lang="ru-RU" dirty="0"/>
              <a:t>Заголовок</a:t>
            </a:r>
            <a:endParaRPr lang="en-US" dirty="0"/>
          </a:p>
        </p:txBody>
      </p:sp>
      <p:sp>
        <p:nvSpPr>
          <p:cNvPr id="12" name="Text Placeholder 6">
            <a:extLst>
              <a:ext uri="{FF2B5EF4-FFF2-40B4-BE49-F238E27FC236}">
                <a16:creationId xmlns:a16="http://schemas.microsoft.com/office/drawing/2014/main" id="{C3157C78-9055-A93F-FB14-1160ACD6D538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096001" y="1401808"/>
            <a:ext cx="5724524" cy="451014"/>
          </a:xfrm>
          <a:prstGeom prst="rect">
            <a:avLst/>
          </a:prstGeom>
          <a:solidFill>
            <a:srgbClr val="7280FF"/>
          </a:solidFill>
        </p:spPr>
        <p:txBody>
          <a:bodyPr lIns="180000" tIns="180000" rIns="180000" bIns="180000" anchor="ctr"/>
          <a:lstStyle>
            <a:lvl1pPr marL="0" indent="0" algn="ctr">
              <a:buNone/>
              <a:defRPr sz="1400" b="0">
                <a:solidFill>
                  <a:schemeClr val="bg1"/>
                </a:solidFill>
                <a:latin typeface="Arial" panose="020B0604020202020204" pitchFamily="34" charset="0"/>
                <a:ea typeface="PT Root UI Bold" panose="020B0303020202020204" pitchFamily="34" charset="77"/>
                <a:cs typeface="Arial" panose="020B0604020202020204" pitchFamily="34" charset="0"/>
              </a:defRPr>
            </a:lvl1pPr>
          </a:lstStyle>
          <a:p>
            <a:pPr lvl="0"/>
            <a:r>
              <a:rPr lang="ru-RU" dirty="0"/>
              <a:t>Заголовок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354841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088" userDrawn="1">
          <p15:clr>
            <a:srgbClr val="FBAE40"/>
          </p15:clr>
        </p15:guide>
        <p15:guide id="2" orient="horz" pos="232" userDrawn="1">
          <p15:clr>
            <a:srgbClr val="FBAE40"/>
          </p15:clr>
        </p15:guide>
        <p15:guide id="3" pos="234" userDrawn="1">
          <p15:clr>
            <a:srgbClr val="FBAE40"/>
          </p15:clr>
        </p15:guide>
        <p15:guide id="4" pos="7446" userDrawn="1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Заголовок + текст + карточки (текст и фото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7D78C549-D182-B72C-5C36-27F65F25A64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71474" y="1392732"/>
            <a:ext cx="7206484" cy="383151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2400">
                <a:solidFill>
                  <a:srgbClr val="6D6D6D"/>
                </a:solidFill>
                <a:latin typeface="Arial" panose="020B0604020202020204" pitchFamily="34" charset="0"/>
                <a:ea typeface="PT Root UI" panose="020B0303020202020204" pitchFamily="34" charset="77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ru-RU" dirty="0"/>
              <a:t>Подзаголовок в одну строку</a:t>
            </a:r>
            <a:endParaRPr lang="en-GB" dirty="0"/>
          </a:p>
        </p:txBody>
      </p:sp>
      <p:sp>
        <p:nvSpPr>
          <p:cNvPr id="3" name="Text Placeholder 29">
            <a:extLst>
              <a:ext uri="{FF2B5EF4-FFF2-40B4-BE49-F238E27FC236}">
                <a16:creationId xmlns:a16="http://schemas.microsoft.com/office/drawing/2014/main" id="{02FC75E7-DA32-453D-1BF1-9D20DAFC227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81984" y="374731"/>
            <a:ext cx="7195975" cy="991614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None/>
              <a:defRPr sz="3200" b="1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PT Root UI Bold" panose="020B0303020202020204" pitchFamily="34" charset="77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ru-RU" dirty="0"/>
              <a:t>Заголовок в две строки раз два раз два раз два раз два раз два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F3D3014F-5494-9A38-07AD-E8B809C5C0FE}"/>
              </a:ext>
            </a:extLst>
          </p:cNvPr>
          <p:cNvSpPr/>
          <p:nvPr userDrawn="1"/>
        </p:nvSpPr>
        <p:spPr>
          <a:xfrm>
            <a:off x="381984" y="2313625"/>
            <a:ext cx="5560218" cy="31516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>
                <a:noFill/>
              </a:ln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0797DC5-68C4-CCE8-EE09-5DF49C152CE0}"/>
              </a:ext>
            </a:extLst>
          </p:cNvPr>
          <p:cNvSpPr/>
          <p:nvPr userDrawn="1"/>
        </p:nvSpPr>
        <p:spPr>
          <a:xfrm>
            <a:off x="6249798" y="2313625"/>
            <a:ext cx="5560218" cy="31516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>
                <a:noFill/>
              </a:ln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8" name="Image 0" descr="preencoded.png">
            <a:extLst>
              <a:ext uri="{FF2B5EF4-FFF2-40B4-BE49-F238E27FC236}">
                <a16:creationId xmlns:a16="http://schemas.microsoft.com/office/drawing/2014/main" id="{FD2A0609-F4EB-7223-9D20-72004EB9259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0815146" y="374731"/>
            <a:ext cx="994870" cy="3080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353021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088" userDrawn="1">
          <p15:clr>
            <a:srgbClr val="FBAE40"/>
          </p15:clr>
        </p15:guide>
        <p15:guide id="2" orient="horz" pos="232" userDrawn="1">
          <p15:clr>
            <a:srgbClr val="FBAE40"/>
          </p15:clr>
        </p15:guide>
        <p15:guide id="3" pos="234" userDrawn="1">
          <p15:clr>
            <a:srgbClr val="FBAE40"/>
          </p15:clr>
        </p15:guide>
        <p15:guide id="4" pos="7446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Обложка + спикер с фот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0" descr="preencoded.png">
            <a:extLst>
              <a:ext uri="{FF2B5EF4-FFF2-40B4-BE49-F238E27FC236}">
                <a16:creationId xmlns:a16="http://schemas.microsoft.com/office/drawing/2014/main" id="{9E6A5923-0D5C-E727-DC34-E36C77A389C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0233025" y="381000"/>
            <a:ext cx="1587500" cy="1587500"/>
          </a:xfrm>
          <a:prstGeom prst="rect">
            <a:avLst/>
          </a:prstGeom>
        </p:spPr>
      </p:pic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7D78C549-D182-B72C-5C36-27F65F25A64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71474" y="1776924"/>
            <a:ext cx="7332607" cy="383151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2400">
                <a:solidFill>
                  <a:srgbClr val="6D6D6D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ru-RU" dirty="0"/>
              <a:t>Подзаголовок в одну строку</a:t>
            </a:r>
            <a:endParaRPr lang="en-GB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D526FFB4-2221-75F7-B1EC-5646F757F1F4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371475" y="4811658"/>
            <a:ext cx="1678042" cy="1678042"/>
          </a:xfrm>
          <a:prstGeom prst="ellipse">
            <a:avLst/>
          </a:prstGeom>
          <a:solidFill>
            <a:srgbClr val="E8ECEF"/>
          </a:solidFill>
        </p:spPr>
        <p:txBody>
          <a:bodyPr/>
          <a:lstStyle>
            <a:lvl1pPr marL="0" indent="0" algn="ctr">
              <a:buNone/>
              <a:defRPr sz="1200">
                <a:solidFill>
                  <a:srgbClr val="6D6D6D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ru-RU" dirty="0"/>
              <a:t>Фото</a:t>
            </a:r>
            <a:endParaRPr lang="en-US" dirty="0"/>
          </a:p>
        </p:txBody>
      </p:sp>
      <p:sp>
        <p:nvSpPr>
          <p:cNvPr id="5" name="Text Placeholder 29">
            <a:extLst>
              <a:ext uri="{FF2B5EF4-FFF2-40B4-BE49-F238E27FC236}">
                <a16:creationId xmlns:a16="http://schemas.microsoft.com/office/drawing/2014/main" id="{15E44E28-AD25-4800-6CF9-347D0CC508A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242314" y="5432249"/>
            <a:ext cx="5461767" cy="836594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rgbClr val="6D6D6D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ru-RU" dirty="0" err="1"/>
              <a:t>И.о</a:t>
            </a:r>
            <a:r>
              <a:rPr lang="ru-RU" dirty="0"/>
              <a:t>. проректора по молодежной политике</a:t>
            </a:r>
            <a:br>
              <a:rPr lang="ru-RU" dirty="0"/>
            </a:br>
            <a:r>
              <a:rPr lang="ru-RU" dirty="0"/>
              <a:t>и воспитательной деятельности </a:t>
            </a:r>
            <a:endParaRPr lang="en-GB" dirty="0"/>
          </a:p>
        </p:txBody>
      </p:sp>
      <p:sp>
        <p:nvSpPr>
          <p:cNvPr id="6" name="Text Placeholder 29">
            <a:extLst>
              <a:ext uri="{FF2B5EF4-FFF2-40B4-BE49-F238E27FC236}">
                <a16:creationId xmlns:a16="http://schemas.microsoft.com/office/drawing/2014/main" id="{4FBD407D-258B-386D-76B5-7C79AF7CBF4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242315" y="5049098"/>
            <a:ext cx="5472278" cy="383151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2800" b="1">
                <a:solidFill>
                  <a:srgbClr val="1E30D3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ru-RU" dirty="0"/>
              <a:t>Фамиля Имя</a:t>
            </a:r>
            <a:endParaRPr lang="en-GB" dirty="0"/>
          </a:p>
        </p:txBody>
      </p:sp>
      <p:sp>
        <p:nvSpPr>
          <p:cNvPr id="8" name="Text Placeholder 29">
            <a:extLst>
              <a:ext uri="{FF2B5EF4-FFF2-40B4-BE49-F238E27FC236}">
                <a16:creationId xmlns:a16="http://schemas.microsoft.com/office/drawing/2014/main" id="{36EA3B2D-51C2-2CA7-5FA0-CB192F7ADCD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81984" y="381000"/>
            <a:ext cx="7332607" cy="1380544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None/>
              <a:defRPr sz="4400" b="1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ru-RU" dirty="0"/>
              <a:t>Заголовок в две строки раз два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056659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088" userDrawn="1">
          <p15:clr>
            <a:srgbClr val="FBAE40"/>
          </p15:clr>
        </p15:guide>
        <p15:guide id="2" orient="horz" pos="232" userDrawn="1">
          <p15:clr>
            <a:srgbClr val="FBAE40"/>
          </p15:clr>
        </p15:guide>
        <p15:guide id="3" pos="234" userDrawn="1">
          <p15:clr>
            <a:srgbClr val="FBAE40"/>
          </p15:clr>
        </p15:guide>
        <p15:guide id="4" pos="7446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Обложка + спике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0" descr="preencoded.png">
            <a:extLst>
              <a:ext uri="{FF2B5EF4-FFF2-40B4-BE49-F238E27FC236}">
                <a16:creationId xmlns:a16="http://schemas.microsoft.com/office/drawing/2014/main" id="{9E6A5923-0D5C-E727-DC34-E36C77A389C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0233025" y="381000"/>
            <a:ext cx="1587500" cy="1587500"/>
          </a:xfrm>
          <a:prstGeom prst="rect">
            <a:avLst/>
          </a:prstGeom>
        </p:spPr>
      </p:pic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7D78C549-D182-B72C-5C36-27F65F25A64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71474" y="1776924"/>
            <a:ext cx="5724525" cy="383151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2400">
                <a:solidFill>
                  <a:srgbClr val="6D6D6D"/>
                </a:solidFill>
                <a:latin typeface="Arial" panose="020B0604020202020204" pitchFamily="34" charset="0"/>
                <a:ea typeface="PT Root UI" panose="020B0303020202020204" pitchFamily="34" charset="77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ru-RU" dirty="0"/>
              <a:t>Подзаголовок в одну строку</a:t>
            </a:r>
            <a:endParaRPr lang="en-GB" dirty="0"/>
          </a:p>
        </p:txBody>
      </p:sp>
      <p:sp>
        <p:nvSpPr>
          <p:cNvPr id="5" name="Text Placeholder 29">
            <a:extLst>
              <a:ext uri="{FF2B5EF4-FFF2-40B4-BE49-F238E27FC236}">
                <a16:creationId xmlns:a16="http://schemas.microsoft.com/office/drawing/2014/main" id="{15E44E28-AD25-4800-6CF9-347D0CC508A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71474" y="5623515"/>
            <a:ext cx="5724526" cy="836594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rgbClr val="6D6D6D"/>
                </a:solidFill>
                <a:latin typeface="Arial" panose="020B0604020202020204" pitchFamily="34" charset="0"/>
                <a:ea typeface="PT Root UI" panose="020B0303020202020204" pitchFamily="34" charset="77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ru-RU" dirty="0" err="1"/>
              <a:t>И.о</a:t>
            </a:r>
            <a:r>
              <a:rPr lang="ru-RU" dirty="0"/>
              <a:t>. проректора по молодежной политике</a:t>
            </a:r>
            <a:br>
              <a:rPr lang="ru-RU" dirty="0"/>
            </a:br>
            <a:r>
              <a:rPr lang="ru-RU" dirty="0"/>
              <a:t>и воспитательной деятельности </a:t>
            </a:r>
            <a:endParaRPr lang="en-GB" dirty="0"/>
          </a:p>
        </p:txBody>
      </p:sp>
      <p:sp>
        <p:nvSpPr>
          <p:cNvPr id="6" name="Text Placeholder 29">
            <a:extLst>
              <a:ext uri="{FF2B5EF4-FFF2-40B4-BE49-F238E27FC236}">
                <a16:creationId xmlns:a16="http://schemas.microsoft.com/office/drawing/2014/main" id="{4FBD407D-258B-386D-76B5-7C79AF7CBF4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71474" y="5240364"/>
            <a:ext cx="5724525" cy="383151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2800" b="1">
                <a:solidFill>
                  <a:srgbClr val="1E30D3"/>
                </a:solidFill>
                <a:latin typeface="Arial" panose="020B0604020202020204" pitchFamily="34" charset="0"/>
                <a:ea typeface="PT Root UI Bold" panose="020B0303020202020204" pitchFamily="34" charset="77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ru-RU" dirty="0"/>
              <a:t>Фамиля Имя</a:t>
            </a:r>
            <a:endParaRPr lang="en-GB" dirty="0"/>
          </a:p>
        </p:txBody>
      </p:sp>
      <p:sp>
        <p:nvSpPr>
          <p:cNvPr id="2" name="Text Placeholder 29">
            <a:extLst>
              <a:ext uri="{FF2B5EF4-FFF2-40B4-BE49-F238E27FC236}">
                <a16:creationId xmlns:a16="http://schemas.microsoft.com/office/drawing/2014/main" id="{EB9C78BC-94A2-E46D-3122-2F7CFED1A3A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81984" y="381000"/>
            <a:ext cx="5714015" cy="1380544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None/>
              <a:defRPr sz="4800" b="1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PT Root UI Bold" panose="020B0303020202020204" pitchFamily="34" charset="77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ru-RU" dirty="0"/>
              <a:t>Заголовок в две строки раз два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0532672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088" userDrawn="1">
          <p15:clr>
            <a:srgbClr val="FBAE40"/>
          </p15:clr>
        </p15:guide>
        <p15:guide id="2" orient="horz" pos="232" userDrawn="1">
          <p15:clr>
            <a:srgbClr val="FBAE40"/>
          </p15:clr>
        </p15:guide>
        <p15:guide id="3" pos="234" userDrawn="1">
          <p15:clr>
            <a:srgbClr val="FBAE40"/>
          </p15:clr>
        </p15:guide>
        <p15:guide id="4" pos="7446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Обложка + фото + снос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0" descr="preencoded.png">
            <a:extLst>
              <a:ext uri="{FF2B5EF4-FFF2-40B4-BE49-F238E27FC236}">
                <a16:creationId xmlns:a16="http://schemas.microsoft.com/office/drawing/2014/main" id="{9E6A5923-0D5C-E727-DC34-E36C77A389C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371475" y="381000"/>
            <a:ext cx="1587500" cy="1587500"/>
          </a:xfrm>
          <a:prstGeom prst="rect">
            <a:avLst/>
          </a:prstGeom>
        </p:spPr>
      </p:pic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7D78C549-D182-B72C-5C36-27F65F25A64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71475" y="4294704"/>
            <a:ext cx="5029200" cy="383151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2400">
                <a:solidFill>
                  <a:srgbClr val="6D6D6D"/>
                </a:solidFill>
                <a:latin typeface="Arial" panose="020B0604020202020204" pitchFamily="34" charset="0"/>
                <a:ea typeface="PT Root UI" panose="020B0303020202020204" pitchFamily="34" charset="77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ru-RU" dirty="0"/>
              <a:t>Подзаголовок в одну строку</a:t>
            </a:r>
            <a:endParaRPr lang="en-GB" dirty="0"/>
          </a:p>
        </p:txBody>
      </p:sp>
      <p:sp>
        <p:nvSpPr>
          <p:cNvPr id="5" name="Text Placeholder 29">
            <a:extLst>
              <a:ext uri="{FF2B5EF4-FFF2-40B4-BE49-F238E27FC236}">
                <a16:creationId xmlns:a16="http://schemas.microsoft.com/office/drawing/2014/main" id="{15E44E28-AD25-4800-6CF9-347D0CC508A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71474" y="5623515"/>
            <a:ext cx="5472277" cy="836594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rgbClr val="6D6D6D"/>
                </a:solidFill>
                <a:latin typeface="Arial" panose="020B0604020202020204" pitchFamily="34" charset="0"/>
                <a:ea typeface="PT Root UI" panose="020B0303020202020204" pitchFamily="34" charset="77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ru-RU" dirty="0" err="1"/>
              <a:t>И.о</a:t>
            </a:r>
            <a:r>
              <a:rPr lang="ru-RU" dirty="0"/>
              <a:t>. проректора по молодежной политике и воспитательной деятельности </a:t>
            </a:r>
            <a:endParaRPr lang="en-GB" dirty="0"/>
          </a:p>
        </p:txBody>
      </p:sp>
      <p:sp>
        <p:nvSpPr>
          <p:cNvPr id="2" name="Picture Placeholder 2">
            <a:extLst>
              <a:ext uri="{FF2B5EF4-FFF2-40B4-BE49-F238E27FC236}">
                <a16:creationId xmlns:a16="http://schemas.microsoft.com/office/drawing/2014/main" id="{9058C4C0-AA31-0CFA-C816-F59C73356208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6096000" y="1"/>
            <a:ext cx="6096000" cy="6857999"/>
          </a:xfrm>
          <a:prstGeom prst="rect">
            <a:avLst/>
          </a:prstGeom>
        </p:spPr>
        <p:txBody>
          <a:bodyPr anchor="b"/>
          <a:lstStyle>
            <a:lvl1pPr marL="0" indent="0" algn="ctr">
              <a:buNone/>
              <a:defRPr sz="2000">
                <a:solidFill>
                  <a:srgbClr val="6D6D6D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/>
              <a:t>Жми на иконку, чтобы загрузить фото</a:t>
            </a:r>
            <a:endParaRPr lang="en-US" dirty="0"/>
          </a:p>
        </p:txBody>
      </p:sp>
      <p:sp>
        <p:nvSpPr>
          <p:cNvPr id="3" name="Text Placeholder 29">
            <a:extLst>
              <a:ext uri="{FF2B5EF4-FFF2-40B4-BE49-F238E27FC236}">
                <a16:creationId xmlns:a16="http://schemas.microsoft.com/office/drawing/2014/main" id="{65A0D346-D442-0E75-EADB-90E4680C13D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81985" y="2914160"/>
            <a:ext cx="5029200" cy="1380544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None/>
              <a:defRPr sz="4400" b="1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PT Root UI Bold" panose="020B0303020202020204" pitchFamily="34" charset="77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ru-RU" dirty="0"/>
              <a:t>Заголовок в две строки раз два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3299129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088" userDrawn="1">
          <p15:clr>
            <a:srgbClr val="FBAE40"/>
          </p15:clr>
        </p15:guide>
        <p15:guide id="2" orient="horz" pos="232" userDrawn="1">
          <p15:clr>
            <a:srgbClr val="FBAE40"/>
          </p15:clr>
        </p15:guide>
        <p15:guide id="3" pos="234" userDrawn="1">
          <p15:clr>
            <a:srgbClr val="FBAE40"/>
          </p15:clr>
        </p15:guide>
        <p15:guide id="4" pos="7446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+ текст + фот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2">
            <a:extLst>
              <a:ext uri="{FF2B5EF4-FFF2-40B4-BE49-F238E27FC236}">
                <a16:creationId xmlns:a16="http://schemas.microsoft.com/office/drawing/2014/main" id="{0714D8A1-F41B-70E7-B526-61E896C0FFF0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6096000" y="1"/>
            <a:ext cx="6096000" cy="6857999"/>
          </a:xfrm>
          <a:prstGeom prst="rect">
            <a:avLst/>
          </a:prstGeom>
        </p:spPr>
        <p:txBody>
          <a:bodyPr anchor="b"/>
          <a:lstStyle>
            <a:lvl1pPr marL="0" indent="0" algn="ctr">
              <a:buNone/>
              <a:defRPr sz="2000">
                <a:solidFill>
                  <a:srgbClr val="6D6D6D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/>
              <a:t>Жми на иконку, чтобы загрузить фото</a:t>
            </a:r>
            <a:endParaRPr lang="en-US" dirty="0"/>
          </a:p>
        </p:txBody>
      </p: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7D78C549-D182-B72C-5C36-27F65F25A64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71475" y="1392732"/>
            <a:ext cx="5029200" cy="383151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2400">
                <a:solidFill>
                  <a:srgbClr val="6D6D6D"/>
                </a:solidFill>
                <a:latin typeface="Arial" panose="020B0604020202020204" pitchFamily="34" charset="0"/>
                <a:ea typeface="PT Root UI" panose="020B0303020202020204" pitchFamily="34" charset="77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ru-RU" dirty="0"/>
              <a:t>Подзаголовок в одну строку</a:t>
            </a:r>
            <a:endParaRPr lang="en-GB" dirty="0"/>
          </a:p>
        </p:txBody>
      </p:sp>
      <p:pic>
        <p:nvPicPr>
          <p:cNvPr id="2" name="Image 0" descr="preencoded.png">
            <a:extLst>
              <a:ext uri="{FF2B5EF4-FFF2-40B4-BE49-F238E27FC236}">
                <a16:creationId xmlns:a16="http://schemas.microsoft.com/office/drawing/2014/main" id="{39410DA7-3F92-3B3C-5574-FD1EB1B6335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371476" y="6175180"/>
            <a:ext cx="994870" cy="308089"/>
          </a:xfrm>
          <a:prstGeom prst="rect">
            <a:avLst/>
          </a:prstGeom>
        </p:spPr>
      </p:pic>
      <p:sp>
        <p:nvSpPr>
          <p:cNvPr id="3" name="Text Placeholder 29">
            <a:extLst>
              <a:ext uri="{FF2B5EF4-FFF2-40B4-BE49-F238E27FC236}">
                <a16:creationId xmlns:a16="http://schemas.microsoft.com/office/drawing/2014/main" id="{02FC75E7-DA32-453D-1BF1-9D20DAFC227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81985" y="374731"/>
            <a:ext cx="5029200" cy="991614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None/>
              <a:defRPr sz="3200" b="1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PT Root UI Bold" panose="020B0303020202020204" pitchFamily="34" charset="77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ru-RU" dirty="0"/>
              <a:t>Заголовок в две строки раз два</a:t>
            </a:r>
            <a:endParaRPr lang="en-GB" dirty="0"/>
          </a:p>
        </p:txBody>
      </p:sp>
      <p:sp>
        <p:nvSpPr>
          <p:cNvPr id="4" name="Text Placeholder 29">
            <a:extLst>
              <a:ext uri="{FF2B5EF4-FFF2-40B4-BE49-F238E27FC236}">
                <a16:creationId xmlns:a16="http://schemas.microsoft.com/office/drawing/2014/main" id="{5CDD358D-2CB7-3B42-3515-BBAA35C043E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71475" y="2196296"/>
            <a:ext cx="5029200" cy="3558470"/>
          </a:xfrm>
          <a:prstGeom prst="rect">
            <a:avLst/>
          </a:prstGeom>
        </p:spPr>
        <p:txBody>
          <a:bodyPr lIns="90000" anchor="t">
            <a:noAutofit/>
          </a:bodyPr>
          <a:lstStyle>
            <a:lvl1pPr marL="0" indent="0">
              <a:lnSpc>
                <a:spcPts val="2260"/>
              </a:lnSpc>
              <a:spcBef>
                <a:spcPts val="10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PT Root UI" panose="020B0303020202020204" pitchFamily="34" charset="77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ru-RU" dirty="0">
                <a:effectLst/>
              </a:rPr>
              <a:t>Я хотел сказать только, что все мысли, которые имеют огромные последствия — всегда просты. Вся моя мысль в том, что ежели люди порочные связаны между собой и составляют силу, то людям честным надо сделать только то же самое. Ведь как просто. — Да.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ru-RU" dirty="0">
                <a:effectLst/>
              </a:rPr>
              <a:t>Я хотел сказать только, что все мысли, которые имеют огромные последствия — всегда просты.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6522505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088" userDrawn="1">
          <p15:clr>
            <a:srgbClr val="FBAE40"/>
          </p15:clr>
        </p15:guide>
        <p15:guide id="2" orient="horz" pos="232" userDrawn="1">
          <p15:clr>
            <a:srgbClr val="FBAE40"/>
          </p15:clr>
        </p15:guide>
        <p15:guide id="3" pos="234" userDrawn="1">
          <p15:clr>
            <a:srgbClr val="FBAE40"/>
          </p15:clr>
        </p15:guide>
        <p15:guide id="4" pos="7446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+ список + фот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2">
            <a:extLst>
              <a:ext uri="{FF2B5EF4-FFF2-40B4-BE49-F238E27FC236}">
                <a16:creationId xmlns:a16="http://schemas.microsoft.com/office/drawing/2014/main" id="{0714D8A1-F41B-70E7-B526-61E896C0FFF0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6096000" y="1"/>
            <a:ext cx="6096000" cy="6857999"/>
          </a:xfrm>
          <a:prstGeom prst="rect">
            <a:avLst/>
          </a:prstGeom>
        </p:spPr>
        <p:txBody>
          <a:bodyPr anchor="b"/>
          <a:lstStyle>
            <a:lvl1pPr marL="0" indent="0" algn="ctr">
              <a:buNone/>
              <a:defRPr sz="2000">
                <a:solidFill>
                  <a:srgbClr val="6D6D6D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/>
              <a:t>Жми на иконку, чтобы загрузить фото</a:t>
            </a:r>
            <a:endParaRPr lang="en-US" dirty="0"/>
          </a:p>
        </p:txBody>
      </p: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7D78C549-D182-B72C-5C36-27F65F25A64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71475" y="1392732"/>
            <a:ext cx="5029200" cy="383151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2400">
                <a:solidFill>
                  <a:srgbClr val="6D6D6D"/>
                </a:solidFill>
                <a:latin typeface="Arial" panose="020B0604020202020204" pitchFamily="34" charset="0"/>
                <a:ea typeface="PT Root UI" panose="020B0303020202020204" pitchFamily="34" charset="77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ru-RU" dirty="0"/>
              <a:t>Подзаголовок в одну строку</a:t>
            </a:r>
            <a:endParaRPr lang="en-GB" dirty="0"/>
          </a:p>
        </p:txBody>
      </p:sp>
      <p:pic>
        <p:nvPicPr>
          <p:cNvPr id="2" name="Image 0" descr="preencoded.png">
            <a:extLst>
              <a:ext uri="{FF2B5EF4-FFF2-40B4-BE49-F238E27FC236}">
                <a16:creationId xmlns:a16="http://schemas.microsoft.com/office/drawing/2014/main" id="{39410DA7-3F92-3B3C-5574-FD1EB1B6335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371476" y="6175180"/>
            <a:ext cx="994870" cy="308089"/>
          </a:xfrm>
          <a:prstGeom prst="rect">
            <a:avLst/>
          </a:prstGeom>
        </p:spPr>
      </p:pic>
      <p:sp>
        <p:nvSpPr>
          <p:cNvPr id="3" name="Text Placeholder 29">
            <a:extLst>
              <a:ext uri="{FF2B5EF4-FFF2-40B4-BE49-F238E27FC236}">
                <a16:creationId xmlns:a16="http://schemas.microsoft.com/office/drawing/2014/main" id="{02FC75E7-DA32-453D-1BF1-9D20DAFC227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81985" y="374731"/>
            <a:ext cx="5029200" cy="991614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None/>
              <a:defRPr sz="3200" b="1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PT Root UI Bold" panose="020B0303020202020204" pitchFamily="34" charset="77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ru-RU" dirty="0"/>
              <a:t>Заголовок в две строки раз два</a:t>
            </a:r>
            <a:endParaRPr lang="en-GB" dirty="0"/>
          </a:p>
        </p:txBody>
      </p:sp>
      <p:sp>
        <p:nvSpPr>
          <p:cNvPr id="4" name="Text Placeholder 29">
            <a:extLst>
              <a:ext uri="{FF2B5EF4-FFF2-40B4-BE49-F238E27FC236}">
                <a16:creationId xmlns:a16="http://schemas.microsoft.com/office/drawing/2014/main" id="{5CDD358D-2CB7-3B42-3515-BBAA35C043E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71475" y="2409305"/>
            <a:ext cx="5029200" cy="3055963"/>
          </a:xfrm>
          <a:prstGeom prst="rect">
            <a:avLst/>
          </a:prstGeom>
        </p:spPr>
        <p:txBody>
          <a:bodyPr anchor="t">
            <a:noAutofit/>
          </a:bodyPr>
          <a:lstStyle>
            <a:lvl1pPr marL="285750" indent="-285750">
              <a:buFont typeface="Arial" panose="020B0604020202020204" pitchFamily="34" charset="0"/>
              <a:buChar char="•"/>
              <a:defRPr sz="180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PT Root UI" panose="020B0303020202020204" pitchFamily="34" charset="77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ru-RU" dirty="0">
                <a:effectLst/>
              </a:rPr>
              <a:t>Студент 1 курса – основные запросы, возможности</a:t>
            </a:r>
          </a:p>
          <a:p>
            <a:pPr lvl="0"/>
            <a:r>
              <a:rPr lang="ru-RU" dirty="0">
                <a:effectLst/>
              </a:rPr>
              <a:t>Студент 1 курса – основные запросы, возможности, ограничения</a:t>
            </a:r>
          </a:p>
          <a:p>
            <a:pPr lvl="0"/>
            <a:r>
              <a:rPr lang="ru-RU" dirty="0">
                <a:effectLst/>
              </a:rPr>
              <a:t>Студент 1 курса – основные запросы, возможности, ограничения</a:t>
            </a:r>
          </a:p>
          <a:p>
            <a:pPr lvl="0"/>
            <a:r>
              <a:rPr lang="ru-RU" dirty="0">
                <a:effectLst/>
              </a:rPr>
              <a:t>Студент 1 курса – основные запросы, возможности, ограничения</a:t>
            </a:r>
          </a:p>
          <a:p>
            <a:pPr lvl="0"/>
            <a:r>
              <a:rPr lang="ru-RU" dirty="0">
                <a:effectLst/>
              </a:rPr>
              <a:t>Студент 1 курса – основные запросы, возможности, ограничения</a:t>
            </a:r>
          </a:p>
          <a:p>
            <a:pPr lvl="0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4147984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088" userDrawn="1">
          <p15:clr>
            <a:srgbClr val="FBAE40"/>
          </p15:clr>
        </p15:guide>
        <p15:guide id="2" orient="horz" pos="232" userDrawn="1">
          <p15:clr>
            <a:srgbClr val="FBAE40"/>
          </p15:clr>
        </p15:guide>
        <p15:guide id="3" pos="234" userDrawn="1">
          <p15:clr>
            <a:srgbClr val="FBAE40"/>
          </p15:clr>
        </p15:guide>
        <p15:guide id="4" pos="7446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+ список + плашка + фот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2">
            <a:extLst>
              <a:ext uri="{FF2B5EF4-FFF2-40B4-BE49-F238E27FC236}">
                <a16:creationId xmlns:a16="http://schemas.microsoft.com/office/drawing/2014/main" id="{0714D8A1-F41B-70E7-B526-61E896C0FFF0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6096000" y="1"/>
            <a:ext cx="6096000" cy="6857999"/>
          </a:xfrm>
          <a:prstGeom prst="rect">
            <a:avLst/>
          </a:prstGeom>
        </p:spPr>
        <p:txBody>
          <a:bodyPr anchor="b"/>
          <a:lstStyle>
            <a:lvl1pPr marL="0" indent="0" algn="ctr">
              <a:buNone/>
              <a:defRPr sz="2000">
                <a:solidFill>
                  <a:srgbClr val="6D6D6D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/>
              <a:t>Жми на иконку, чтобы загрузить фото</a:t>
            </a:r>
            <a:endParaRPr lang="en-US" dirty="0"/>
          </a:p>
        </p:txBody>
      </p: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7D78C549-D182-B72C-5C36-27F65F25A64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71475" y="1392732"/>
            <a:ext cx="5029200" cy="383151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2400">
                <a:solidFill>
                  <a:srgbClr val="6D6D6D"/>
                </a:solidFill>
                <a:latin typeface="Arial" panose="020B0604020202020204" pitchFamily="34" charset="0"/>
                <a:ea typeface="PT Root UI" panose="020B0303020202020204" pitchFamily="34" charset="77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ru-RU" dirty="0"/>
              <a:t>Подзаголовок в одну строку</a:t>
            </a:r>
            <a:endParaRPr lang="en-GB" dirty="0"/>
          </a:p>
        </p:txBody>
      </p:sp>
      <p:pic>
        <p:nvPicPr>
          <p:cNvPr id="2" name="Image 0" descr="preencoded.png">
            <a:extLst>
              <a:ext uri="{FF2B5EF4-FFF2-40B4-BE49-F238E27FC236}">
                <a16:creationId xmlns:a16="http://schemas.microsoft.com/office/drawing/2014/main" id="{39410DA7-3F92-3B3C-5574-FD1EB1B6335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371476" y="6175180"/>
            <a:ext cx="994870" cy="308089"/>
          </a:xfrm>
          <a:prstGeom prst="rect">
            <a:avLst/>
          </a:prstGeom>
        </p:spPr>
      </p:pic>
      <p:sp>
        <p:nvSpPr>
          <p:cNvPr id="3" name="Text Placeholder 29">
            <a:extLst>
              <a:ext uri="{FF2B5EF4-FFF2-40B4-BE49-F238E27FC236}">
                <a16:creationId xmlns:a16="http://schemas.microsoft.com/office/drawing/2014/main" id="{02FC75E7-DA32-453D-1BF1-9D20DAFC227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81985" y="374731"/>
            <a:ext cx="5029200" cy="991614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None/>
              <a:defRPr sz="3200" b="1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PT Root UI Bold" panose="020B0303020202020204" pitchFamily="34" charset="77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ru-RU" dirty="0"/>
              <a:t>Заголовок в две строки раз два</a:t>
            </a:r>
            <a:endParaRPr lang="en-GB" dirty="0"/>
          </a:p>
        </p:txBody>
      </p:sp>
      <p:sp>
        <p:nvSpPr>
          <p:cNvPr id="4" name="Text Placeholder 29">
            <a:extLst>
              <a:ext uri="{FF2B5EF4-FFF2-40B4-BE49-F238E27FC236}">
                <a16:creationId xmlns:a16="http://schemas.microsoft.com/office/drawing/2014/main" id="{5CDD358D-2CB7-3B42-3515-BBAA35C043E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71475" y="2149167"/>
            <a:ext cx="5029200" cy="1826364"/>
          </a:xfrm>
          <a:prstGeom prst="rect">
            <a:avLst/>
          </a:prstGeom>
        </p:spPr>
        <p:txBody>
          <a:bodyPr anchor="t">
            <a:noAutofit/>
          </a:bodyPr>
          <a:lstStyle>
            <a:lvl1pPr marL="285750" indent="-285750">
              <a:buFont typeface="Arial" panose="020B0604020202020204" pitchFamily="34" charset="0"/>
              <a:buChar char="•"/>
              <a:defRPr sz="180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PT Root UI" panose="020B0303020202020204" pitchFamily="34" charset="77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ru-RU" dirty="0">
                <a:effectLst/>
              </a:rPr>
              <a:t>Студент 1 курса – основные запросы, возможности</a:t>
            </a:r>
          </a:p>
          <a:p>
            <a:pPr lvl="0"/>
            <a:r>
              <a:rPr lang="ru-RU" dirty="0">
                <a:effectLst/>
              </a:rPr>
              <a:t>Студент 1 курса – основные запросы, возможности, ограничения</a:t>
            </a:r>
          </a:p>
          <a:p>
            <a:pPr lvl="0"/>
            <a:r>
              <a:rPr lang="ru-RU" dirty="0">
                <a:effectLst/>
              </a:rPr>
              <a:t>Студент 1 курса – основные запросы, возможности, ограничения</a:t>
            </a:r>
          </a:p>
          <a:p>
            <a:pPr lvl="0"/>
            <a:endParaRPr lang="en-GB" dirty="0"/>
          </a:p>
        </p:txBody>
      </p:sp>
      <p:sp>
        <p:nvSpPr>
          <p:cNvPr id="15" name="Text Placeholder 6">
            <a:extLst>
              <a:ext uri="{FF2B5EF4-FFF2-40B4-BE49-F238E27FC236}">
                <a16:creationId xmlns:a16="http://schemas.microsoft.com/office/drawing/2014/main" id="{FA25DE8C-0E47-D587-C80A-478BF65E653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71476" y="4348815"/>
            <a:ext cx="5039710" cy="1116453"/>
          </a:xfrm>
          <a:prstGeom prst="rect">
            <a:avLst/>
          </a:prstGeom>
          <a:solidFill>
            <a:srgbClr val="1E30D3"/>
          </a:solidFill>
          <a:ln>
            <a:noFill/>
          </a:ln>
        </p:spPr>
        <p:txBody>
          <a:bodyPr lIns="180000" tIns="180000" rIns="180000" bIns="180000" anchor="ctr"/>
          <a:lstStyle>
            <a:lvl1pPr marL="0" indent="0">
              <a:buNone/>
              <a:defRPr sz="1800">
                <a:solidFill>
                  <a:schemeClr val="bg1"/>
                </a:solidFill>
                <a:latin typeface="Arial" panose="020B0604020202020204" pitchFamily="34" charset="0"/>
                <a:ea typeface="PT Root UI" panose="020B0303020202020204" pitchFamily="34" charset="77"/>
                <a:cs typeface="Arial" panose="020B0604020202020204" pitchFamily="34" charset="0"/>
              </a:defRPr>
            </a:lvl1pPr>
          </a:lstStyle>
          <a:p>
            <a:pPr lvl="0"/>
            <a:r>
              <a:rPr lang="ru-RU" dirty="0">
                <a:effectLst/>
              </a:rPr>
              <a:t>Я хотел сказать только, что все мысли, которые имеют огромные последствия — всегда просты.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7012314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088" userDrawn="1">
          <p15:clr>
            <a:srgbClr val="FBAE40"/>
          </p15:clr>
        </p15:guide>
        <p15:guide id="2" orient="horz" pos="232" userDrawn="1">
          <p15:clr>
            <a:srgbClr val="FBAE40"/>
          </p15:clr>
        </p15:guide>
        <p15:guide id="3" pos="234" userDrawn="1">
          <p15:clr>
            <a:srgbClr val="FBAE40"/>
          </p15:clr>
        </p15:guide>
        <p15:guide id="4" pos="7446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+ текст + карточки (текст и фото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7D78C549-D182-B72C-5C36-27F65F25A64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71474" y="1392732"/>
            <a:ext cx="7206483" cy="383151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2400">
                <a:solidFill>
                  <a:srgbClr val="6D6D6D"/>
                </a:solidFill>
                <a:latin typeface="Arial" panose="020B0604020202020204" pitchFamily="34" charset="0"/>
                <a:ea typeface="PT Root UI" panose="020B0303020202020204" pitchFamily="34" charset="77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ru-RU" dirty="0"/>
              <a:t>Подзаголовок в одну строку</a:t>
            </a:r>
            <a:endParaRPr lang="en-GB" dirty="0"/>
          </a:p>
        </p:txBody>
      </p:sp>
      <p:sp>
        <p:nvSpPr>
          <p:cNvPr id="3" name="Text Placeholder 29">
            <a:extLst>
              <a:ext uri="{FF2B5EF4-FFF2-40B4-BE49-F238E27FC236}">
                <a16:creationId xmlns:a16="http://schemas.microsoft.com/office/drawing/2014/main" id="{02FC75E7-DA32-453D-1BF1-9D20DAFC227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81984" y="374731"/>
            <a:ext cx="7195973" cy="991614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None/>
              <a:defRPr sz="3200" b="1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PT Root UI Bold" panose="020B0303020202020204" pitchFamily="34" charset="77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ru-RU" dirty="0"/>
              <a:t>Заголовок в две строки раз два раз два раз два раз два раз два</a:t>
            </a:r>
          </a:p>
        </p:txBody>
      </p:sp>
      <p:sp>
        <p:nvSpPr>
          <p:cNvPr id="5" name="Text Placeholder 29">
            <a:extLst>
              <a:ext uri="{FF2B5EF4-FFF2-40B4-BE49-F238E27FC236}">
                <a16:creationId xmlns:a16="http://schemas.microsoft.com/office/drawing/2014/main" id="{DEE34A9B-4BB1-EE64-2B33-77A7C1B47FD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71475" y="2196296"/>
            <a:ext cx="7206484" cy="1751254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lnSpc>
                <a:spcPts val="2260"/>
              </a:lnSpc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PT Root UI" panose="020B0303020202020204" pitchFamily="34" charset="77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ru-RU" dirty="0">
                <a:effectLst/>
              </a:rPr>
              <a:t>Я хотел сказать только, что все мысли, которые имеют огромные последствия — всегда просты. Вся моя мысль в том, что ежели люди порочные связаны между собой и составляют силу, то людям честным надо сделать только то же самое. Ведь как просто. — Да.</a:t>
            </a:r>
            <a:endParaRPr lang="en-GB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9F032F0-0019-B284-09C2-EA769A030A61}"/>
              </a:ext>
            </a:extLst>
          </p:cNvPr>
          <p:cNvSpPr/>
          <p:nvPr userDrawn="1"/>
        </p:nvSpPr>
        <p:spPr>
          <a:xfrm>
            <a:off x="371475" y="4258950"/>
            <a:ext cx="7206484" cy="223074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>
                <a:noFill/>
              </a:ln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586E3E06-CBBD-1EDC-76D9-9C2E4A7A2F33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68325" y="4456881"/>
            <a:ext cx="419921" cy="41992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600">
                <a:latin typeface="Arial" panose="020B0604020202020204" pitchFamily="34" charset="0"/>
                <a:ea typeface="PT Root UI" panose="020B0303020202020204" pitchFamily="34" charset="77"/>
                <a:cs typeface="Arial" panose="020B0604020202020204" pitchFamily="34" charset="0"/>
              </a:defRPr>
            </a:lvl1pPr>
          </a:lstStyle>
          <a:p>
            <a:r>
              <a:rPr lang="ru-RU" sz="800" dirty="0"/>
              <a:t>Иконка</a:t>
            </a:r>
            <a:endParaRPr lang="en-US" dirty="0"/>
          </a:p>
        </p:txBody>
      </p:sp>
      <p:sp>
        <p:nvSpPr>
          <p:cNvPr id="16" name="Text Placeholder 29">
            <a:extLst>
              <a:ext uri="{FF2B5EF4-FFF2-40B4-BE49-F238E27FC236}">
                <a16:creationId xmlns:a16="http://schemas.microsoft.com/office/drawing/2014/main" id="{207F422A-ACC6-4DBF-DB15-C55B5C7597B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68323" y="5357809"/>
            <a:ext cx="6662793" cy="916867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140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PT Root UI" panose="020B0303020202020204" pitchFamily="34" charset="77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ru-RU" dirty="0">
                <a:effectLst/>
              </a:rPr>
              <a:t>Я хотел сказать только, что все мысли, которые имеют огромные последствия — всегда просты. Вся моя мысль в том, что ежели люди порочные связаны между собой и составляют силу, то людям честным надо сделать только то же самое. Ведь как просто. — Да.</a:t>
            </a:r>
            <a:endParaRPr lang="en-GB" dirty="0"/>
          </a:p>
        </p:txBody>
      </p:sp>
      <p:sp>
        <p:nvSpPr>
          <p:cNvPr id="19" name="Text Placeholder 29">
            <a:extLst>
              <a:ext uri="{FF2B5EF4-FFF2-40B4-BE49-F238E27FC236}">
                <a16:creationId xmlns:a16="http://schemas.microsoft.com/office/drawing/2014/main" id="{6A34D482-BCE5-027F-8289-A385C7D96A80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185096" y="4456881"/>
            <a:ext cx="4301304" cy="439719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2400" b="1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PT Root UI Bold" panose="020B0303020202020204" pitchFamily="34" charset="77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ru-RU" dirty="0">
                <a:effectLst/>
              </a:rPr>
              <a:t>Заголовок в одну строку</a:t>
            </a:r>
            <a:endParaRPr lang="en-GB" dirty="0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F3D3014F-5494-9A38-07AD-E8B809C5C0FE}"/>
              </a:ext>
            </a:extLst>
          </p:cNvPr>
          <p:cNvSpPr/>
          <p:nvPr userDrawn="1"/>
        </p:nvSpPr>
        <p:spPr>
          <a:xfrm>
            <a:off x="7891626" y="4258951"/>
            <a:ext cx="3928899" cy="2230749"/>
          </a:xfrm>
          <a:prstGeom prst="rect">
            <a:avLst/>
          </a:prstGeom>
          <a:solidFill>
            <a:srgbClr val="1E30D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>
                <a:noFill/>
              </a:ln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Picture Placeholder 14">
            <a:extLst>
              <a:ext uri="{FF2B5EF4-FFF2-40B4-BE49-F238E27FC236}">
                <a16:creationId xmlns:a16="http://schemas.microsoft.com/office/drawing/2014/main" id="{1398267F-A307-C025-138C-7F9EE9C33709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8088476" y="4456882"/>
            <a:ext cx="419921" cy="41992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600">
                <a:latin typeface="Arial" panose="020B0604020202020204" pitchFamily="34" charset="0"/>
                <a:ea typeface="PT Root UI" panose="020B0303020202020204" pitchFamily="34" charset="77"/>
                <a:cs typeface="Arial" panose="020B0604020202020204" pitchFamily="34" charset="0"/>
              </a:defRPr>
            </a:lvl1pPr>
          </a:lstStyle>
          <a:p>
            <a:r>
              <a:rPr lang="ru-RU" sz="800" dirty="0"/>
              <a:t>Иконка</a:t>
            </a:r>
            <a:endParaRPr lang="en-US" dirty="0"/>
          </a:p>
        </p:txBody>
      </p:sp>
      <p:sp>
        <p:nvSpPr>
          <p:cNvPr id="26" name="Text Placeholder 29">
            <a:extLst>
              <a:ext uri="{FF2B5EF4-FFF2-40B4-BE49-F238E27FC236}">
                <a16:creationId xmlns:a16="http://schemas.microsoft.com/office/drawing/2014/main" id="{654D0C81-CAEE-8AB5-CFA3-1B7CCBAB3DAA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088474" y="5357810"/>
            <a:ext cx="3535201" cy="916867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1400">
                <a:solidFill>
                  <a:schemeClr val="bg1"/>
                </a:solidFill>
                <a:latin typeface="Arial" panose="020B0604020202020204" pitchFamily="34" charset="0"/>
                <a:ea typeface="PT Root UI" panose="020B0303020202020204" pitchFamily="34" charset="77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ru-RU" dirty="0">
                <a:effectLst/>
              </a:rPr>
              <a:t>Я хотел сказать только, что все мысли, которые имеют огромные последствия — всегда просты. </a:t>
            </a:r>
            <a:endParaRPr lang="en-GB" dirty="0"/>
          </a:p>
        </p:txBody>
      </p:sp>
      <p:sp>
        <p:nvSpPr>
          <p:cNvPr id="27" name="Text Placeholder 29">
            <a:extLst>
              <a:ext uri="{FF2B5EF4-FFF2-40B4-BE49-F238E27FC236}">
                <a16:creationId xmlns:a16="http://schemas.microsoft.com/office/drawing/2014/main" id="{A97979DC-1871-26D0-8E53-742CB7409185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8590947" y="4456882"/>
            <a:ext cx="2918428" cy="439719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2400" b="1">
                <a:solidFill>
                  <a:schemeClr val="bg1"/>
                </a:solidFill>
                <a:latin typeface="Arial" panose="020B0604020202020204" pitchFamily="34" charset="0"/>
                <a:ea typeface="PT Root UI Bold" panose="020B0303020202020204" pitchFamily="34" charset="77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ru-RU" dirty="0"/>
              <a:t>Заголовок</a:t>
            </a:r>
            <a:endParaRPr lang="en-GB" dirty="0"/>
          </a:p>
        </p:txBody>
      </p:sp>
      <p:sp>
        <p:nvSpPr>
          <p:cNvPr id="35" name="Picture Placeholder 2">
            <a:extLst>
              <a:ext uri="{FF2B5EF4-FFF2-40B4-BE49-F238E27FC236}">
                <a16:creationId xmlns:a16="http://schemas.microsoft.com/office/drawing/2014/main" id="{B80ED515-151D-6125-A007-FD412DDF390C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7882756" y="374731"/>
            <a:ext cx="3939409" cy="3572819"/>
          </a:xfrm>
          <a:prstGeom prst="rect">
            <a:avLst/>
          </a:prstGeom>
        </p:spPr>
        <p:txBody>
          <a:bodyPr anchor="b"/>
          <a:lstStyle>
            <a:lvl1pPr marL="0" indent="0" algn="ctr">
              <a:buNone/>
              <a:defRPr sz="2000">
                <a:solidFill>
                  <a:srgbClr val="6D6D6D"/>
                </a:solidFill>
                <a:latin typeface="Arial" panose="020B0604020202020204" pitchFamily="34" charset="0"/>
                <a:ea typeface="PT Root UI" panose="020B0303020202020204" pitchFamily="34" charset="77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/>
              <a:t>Жми на иконку, чтобы загрузить фото</a:t>
            </a:r>
            <a:endParaRPr lang="en-US" dirty="0"/>
          </a:p>
        </p:txBody>
      </p:sp>
      <p:pic>
        <p:nvPicPr>
          <p:cNvPr id="34" name="Image 0" descr="preencoded.png">
            <a:extLst>
              <a:ext uri="{FF2B5EF4-FFF2-40B4-BE49-F238E27FC236}">
                <a16:creationId xmlns:a16="http://schemas.microsoft.com/office/drawing/2014/main" id="{DE43DA47-71C4-034C-0223-2072B70E26F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6236246" y="4500290"/>
            <a:ext cx="994870" cy="3080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799978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088" userDrawn="1">
          <p15:clr>
            <a:srgbClr val="FBAE40"/>
          </p15:clr>
        </p15:guide>
        <p15:guide id="2" orient="horz" pos="232" userDrawn="1">
          <p15:clr>
            <a:srgbClr val="FBAE40"/>
          </p15:clr>
        </p15:guide>
        <p15:guide id="3" pos="234" userDrawn="1">
          <p15:clr>
            <a:srgbClr val="FBAE40"/>
          </p15:clr>
        </p15:guide>
        <p15:guide id="4" pos="7446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Заголовок + текст + карточки (текст и фото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7D78C549-D182-B72C-5C36-27F65F25A64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71474" y="1392732"/>
            <a:ext cx="7206483" cy="383151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2400">
                <a:solidFill>
                  <a:srgbClr val="6D6D6D"/>
                </a:solidFill>
                <a:latin typeface="Arial" panose="020B0604020202020204" pitchFamily="34" charset="0"/>
                <a:ea typeface="PT Root UI" panose="020B0303020202020204" pitchFamily="34" charset="77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ru-RU" dirty="0"/>
              <a:t>Подзаголовок в одну строку</a:t>
            </a:r>
            <a:endParaRPr lang="en-GB" dirty="0"/>
          </a:p>
        </p:txBody>
      </p:sp>
      <p:sp>
        <p:nvSpPr>
          <p:cNvPr id="3" name="Text Placeholder 29">
            <a:extLst>
              <a:ext uri="{FF2B5EF4-FFF2-40B4-BE49-F238E27FC236}">
                <a16:creationId xmlns:a16="http://schemas.microsoft.com/office/drawing/2014/main" id="{02FC75E7-DA32-453D-1BF1-9D20DAFC227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81984" y="374731"/>
            <a:ext cx="7195973" cy="991614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None/>
              <a:defRPr sz="3200" b="1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PT Root UI Bold" panose="020B0303020202020204" pitchFamily="34" charset="77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ru-RU" dirty="0"/>
              <a:t>Заголовок в две строки раз два раз два раз два раз два раз два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9F032F0-0019-B284-09C2-EA769A030A61}"/>
              </a:ext>
            </a:extLst>
          </p:cNvPr>
          <p:cNvSpPr/>
          <p:nvPr userDrawn="1"/>
        </p:nvSpPr>
        <p:spPr>
          <a:xfrm>
            <a:off x="371475" y="4258950"/>
            <a:ext cx="7206484" cy="223074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>
                <a:noFill/>
              </a:ln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586E3E06-CBBD-1EDC-76D9-9C2E4A7A2F33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68325" y="4456881"/>
            <a:ext cx="419921" cy="41992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600">
                <a:latin typeface="Arial" panose="020B0604020202020204" pitchFamily="34" charset="0"/>
                <a:ea typeface="PT Root UI" panose="020B0303020202020204" pitchFamily="34" charset="77"/>
                <a:cs typeface="Arial" panose="020B0604020202020204" pitchFamily="34" charset="0"/>
              </a:defRPr>
            </a:lvl1pPr>
          </a:lstStyle>
          <a:p>
            <a:r>
              <a:rPr lang="ru-RU" sz="800" dirty="0"/>
              <a:t>Иконка</a:t>
            </a:r>
            <a:endParaRPr lang="en-US" dirty="0"/>
          </a:p>
        </p:txBody>
      </p:sp>
      <p:sp>
        <p:nvSpPr>
          <p:cNvPr id="16" name="Text Placeholder 29">
            <a:extLst>
              <a:ext uri="{FF2B5EF4-FFF2-40B4-BE49-F238E27FC236}">
                <a16:creationId xmlns:a16="http://schemas.microsoft.com/office/drawing/2014/main" id="{207F422A-ACC6-4DBF-DB15-C55B5C7597B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68323" y="5357809"/>
            <a:ext cx="6662793" cy="916867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140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PT Root UI" panose="020B0303020202020204" pitchFamily="34" charset="77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ru-RU" dirty="0">
                <a:effectLst/>
              </a:rPr>
              <a:t>Я хотел сказать только, что все мысли, которые имеют огромные последствия — всегда просты. Вся моя мысль в том, что ежели люди порочные связаны между собой и составляют силу, то людям честным надо сделать только то же самое. Ведь как просто. — Да.</a:t>
            </a:r>
            <a:endParaRPr lang="en-GB" dirty="0"/>
          </a:p>
        </p:txBody>
      </p:sp>
      <p:sp>
        <p:nvSpPr>
          <p:cNvPr id="19" name="Text Placeholder 29">
            <a:extLst>
              <a:ext uri="{FF2B5EF4-FFF2-40B4-BE49-F238E27FC236}">
                <a16:creationId xmlns:a16="http://schemas.microsoft.com/office/drawing/2014/main" id="{6A34D482-BCE5-027F-8289-A385C7D96A80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185096" y="4456881"/>
            <a:ext cx="4301304" cy="439719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2400" b="1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PT Root UI Bold" panose="020B0303020202020204" pitchFamily="34" charset="77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ru-RU" dirty="0">
                <a:effectLst/>
              </a:rPr>
              <a:t>Заголовок в одну строку</a:t>
            </a:r>
            <a:endParaRPr lang="en-GB" dirty="0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F3D3014F-5494-9A38-07AD-E8B809C5C0FE}"/>
              </a:ext>
            </a:extLst>
          </p:cNvPr>
          <p:cNvSpPr/>
          <p:nvPr userDrawn="1"/>
        </p:nvSpPr>
        <p:spPr>
          <a:xfrm>
            <a:off x="7891626" y="4258951"/>
            <a:ext cx="3928899" cy="2230749"/>
          </a:xfrm>
          <a:prstGeom prst="rect">
            <a:avLst/>
          </a:prstGeom>
          <a:solidFill>
            <a:srgbClr val="1E30D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>
                <a:noFill/>
              </a:ln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Picture Placeholder 14">
            <a:extLst>
              <a:ext uri="{FF2B5EF4-FFF2-40B4-BE49-F238E27FC236}">
                <a16:creationId xmlns:a16="http://schemas.microsoft.com/office/drawing/2014/main" id="{1398267F-A307-C025-138C-7F9EE9C33709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8088476" y="4456882"/>
            <a:ext cx="419921" cy="41992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600">
                <a:latin typeface="Arial" panose="020B0604020202020204" pitchFamily="34" charset="0"/>
                <a:ea typeface="PT Root UI" panose="020B0303020202020204" pitchFamily="34" charset="77"/>
                <a:cs typeface="Arial" panose="020B0604020202020204" pitchFamily="34" charset="0"/>
              </a:defRPr>
            </a:lvl1pPr>
          </a:lstStyle>
          <a:p>
            <a:r>
              <a:rPr lang="ru-RU" sz="800" dirty="0"/>
              <a:t>Иконка</a:t>
            </a:r>
            <a:endParaRPr lang="en-US" dirty="0"/>
          </a:p>
        </p:txBody>
      </p:sp>
      <p:sp>
        <p:nvSpPr>
          <p:cNvPr id="26" name="Text Placeholder 29">
            <a:extLst>
              <a:ext uri="{FF2B5EF4-FFF2-40B4-BE49-F238E27FC236}">
                <a16:creationId xmlns:a16="http://schemas.microsoft.com/office/drawing/2014/main" id="{654D0C81-CAEE-8AB5-CFA3-1B7CCBAB3DAA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088474" y="5357810"/>
            <a:ext cx="3535201" cy="916867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1400">
                <a:solidFill>
                  <a:schemeClr val="bg1"/>
                </a:solidFill>
                <a:latin typeface="Arial" panose="020B0604020202020204" pitchFamily="34" charset="0"/>
                <a:ea typeface="PT Root UI" panose="020B0303020202020204" pitchFamily="34" charset="77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ru-RU" dirty="0">
                <a:effectLst/>
              </a:rPr>
              <a:t>Я хотел сказать только, что все мысли, которые имеют огромные последствия — всегда просты. </a:t>
            </a:r>
            <a:endParaRPr lang="en-GB" dirty="0"/>
          </a:p>
        </p:txBody>
      </p:sp>
      <p:pic>
        <p:nvPicPr>
          <p:cNvPr id="34" name="Image 0" descr="preencoded.png">
            <a:extLst>
              <a:ext uri="{FF2B5EF4-FFF2-40B4-BE49-F238E27FC236}">
                <a16:creationId xmlns:a16="http://schemas.microsoft.com/office/drawing/2014/main" id="{DE43DA47-71C4-034C-0223-2072B70E26F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6236246" y="4500290"/>
            <a:ext cx="994870" cy="308089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8CE15D00-9A3B-FE60-072C-8B1B4201F811}"/>
              </a:ext>
            </a:extLst>
          </p:cNvPr>
          <p:cNvSpPr/>
          <p:nvPr userDrawn="1"/>
        </p:nvSpPr>
        <p:spPr>
          <a:xfrm>
            <a:off x="7891625" y="363397"/>
            <a:ext cx="3928900" cy="35841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>
                <a:noFill/>
              </a:ln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 Placeholder 29">
            <a:extLst>
              <a:ext uri="{FF2B5EF4-FFF2-40B4-BE49-F238E27FC236}">
                <a16:creationId xmlns:a16="http://schemas.microsoft.com/office/drawing/2014/main" id="{9EB91F36-47C5-6833-A6E6-8C424E063E9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71475" y="2196296"/>
            <a:ext cx="7206484" cy="1751254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lnSpc>
                <a:spcPts val="2260"/>
              </a:lnSpc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PT Root UI" panose="020B0303020202020204" pitchFamily="34" charset="77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ru-RU" dirty="0">
                <a:effectLst/>
              </a:rPr>
              <a:t>Я хотел сказать только, что все мысли, которые имеют огромные последствия — всегда просты. Вся моя мысль в том, что ежели люди порочные связаны между собой и составляют силу, то людям честным надо сделать только то же самое. Ведь как просто. — Да.</a:t>
            </a:r>
            <a:endParaRPr lang="en-GB" dirty="0"/>
          </a:p>
        </p:txBody>
      </p:sp>
      <p:sp>
        <p:nvSpPr>
          <p:cNvPr id="5" name="Text Placeholder 29">
            <a:extLst>
              <a:ext uri="{FF2B5EF4-FFF2-40B4-BE49-F238E27FC236}">
                <a16:creationId xmlns:a16="http://schemas.microsoft.com/office/drawing/2014/main" id="{07849615-BA56-D83B-A6FA-9BD3DA86381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8590947" y="4456882"/>
            <a:ext cx="2918428" cy="439719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2400" b="1">
                <a:solidFill>
                  <a:schemeClr val="bg1"/>
                </a:solidFill>
                <a:latin typeface="Arial" panose="020B0604020202020204" pitchFamily="34" charset="0"/>
                <a:ea typeface="PT Root UI Bold" panose="020B0303020202020204" pitchFamily="34" charset="77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ru-RU" dirty="0"/>
              <a:t>Заголовок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750840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088">
          <p15:clr>
            <a:srgbClr val="FBAE40"/>
          </p15:clr>
        </p15:guide>
        <p15:guide id="2" orient="horz" pos="232">
          <p15:clr>
            <a:srgbClr val="FBAE40"/>
          </p15:clr>
        </p15:guide>
        <p15:guide id="3" pos="234">
          <p15:clr>
            <a:srgbClr val="FBAE40"/>
          </p15:clr>
        </p15:guide>
        <p15:guide id="4" pos="7446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78386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3" r:id="rId2"/>
    <p:sldLayoutId id="2147483664" r:id="rId3"/>
    <p:sldLayoutId id="2147483665" r:id="rId4"/>
    <p:sldLayoutId id="2147483662" r:id="rId5"/>
    <p:sldLayoutId id="2147483666" r:id="rId6"/>
    <p:sldLayoutId id="2147483668" r:id="rId7"/>
    <p:sldLayoutId id="2147483667" r:id="rId8"/>
    <p:sldLayoutId id="2147483679" r:id="rId9"/>
    <p:sldLayoutId id="2147483669" r:id="rId10"/>
    <p:sldLayoutId id="2147483675" r:id="rId11"/>
    <p:sldLayoutId id="2147483676" r:id="rId12"/>
    <p:sldLayoutId id="2147483677" r:id="rId13"/>
    <p:sldLayoutId id="2147483678" r:id="rId14"/>
    <p:sldLayoutId id="2147483680" r:id="rId1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EC220A70-4B0C-44AD-BB02-A3DC93E23B7C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8239BE6-DE84-7047-5166-4050B686720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10000"/>
          </a:bodyPr>
          <a:lstStyle/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E5A8F09-029B-873F-500C-44BAB1FA531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48491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EA047B1E-45B0-1601-EB43-64267AD8706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1386335-79E7-3CEE-36F9-B387916BF6B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0BE81B5-2A93-1B76-3C36-81ECAD050AD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D1F809A-0985-8E5B-5DD4-3A101E4D17C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1EC0A1B0-26E2-8535-C651-3D801E608058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5484BE06-ED6D-C52A-E61E-F9BB8D921F1F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A960014D-2E5F-BDF4-845D-7B4B79B7D6B4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547D77F-E514-B787-286D-03CB857B3400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DAEA2D65-8C6B-8379-B688-1FF0DD29BCE0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59F444D0-E6F8-588F-02E7-94F370CEF3D6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C8A69A91-D796-90BD-D747-ED67EFD7B44B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71A733C2-6E37-C21C-8E5C-3D696A3EBF81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2303F909-A0D7-3587-0DDA-0B5AC364431B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D34D15D4-AA28-9810-773C-A6744EF0FA41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3138B1CB-3545-41C9-D428-275A15775E29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B7ED25DD-9286-3FB9-283B-FF515BECED08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FEEC6F3C-57C7-8AC4-784E-497362EEB6F6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80BB5BD8-3A85-BB63-CF58-3885B52747A0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34C64EF5-30B4-480B-165C-BE3768FB56CC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ACB7FC4C-4C92-564E-4A19-8E5FB4C5C7CA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B44A570E-7356-3A0B-B1DA-F158A0B53DF2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8A4F5DEC-E19A-E178-96D7-BF2C03CEA6C2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2F31BADC-AAB3-B904-CAF4-4AF78E5658DC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5" name="Text Placeholder 24">
            <a:extLst>
              <a:ext uri="{FF2B5EF4-FFF2-40B4-BE49-F238E27FC236}">
                <a16:creationId xmlns:a16="http://schemas.microsoft.com/office/drawing/2014/main" id="{2463DF50-B7B2-EA3C-C3B5-8B5EBA90D275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6" name="Text Placeholder 25">
            <a:extLst>
              <a:ext uri="{FF2B5EF4-FFF2-40B4-BE49-F238E27FC236}">
                <a16:creationId xmlns:a16="http://schemas.microsoft.com/office/drawing/2014/main" id="{54B8DE66-65E8-99B0-FF71-6E7C4885AD27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56344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7501A6EA-5765-091B-F58B-F3180332D15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21655C5-4FC8-0BD8-C109-93A0C0B4ED2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6203711-416B-7C1B-BF51-F1443937FFE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B43E367-DCAD-C8B4-4BAC-9ED49F19AE9F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AF595B35-3B94-0205-5233-9D9A6E5309F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5FCAC881-5FB6-9AD4-0A82-117B8A5561E9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A052AA5E-286E-8C67-A4CD-AAB0EFB260CE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058175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12813EC9-376A-0CCA-9001-B2C2F6108A7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94F26A3-281C-CDCB-911C-86C81C1B516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D3FB369-F266-F99E-B163-99E2258D42C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E8CE199-D947-61C6-98D4-ED1242233B10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E1266BCE-80DD-7BC7-BFCE-11338F503E06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475E2195-8D97-1971-7F68-A66644865FAE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E5FC025-C537-9240-2736-01F57A0F06E8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79F62FB-8B88-F77B-F4CE-85555DB64237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60CC36B3-BA53-B714-EA06-9D6EBA5EE65F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6283F989-E758-5A0D-1F03-D612ED427C72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EC071D43-4DEE-7A7C-BA5A-2E126D44F2F0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B38C0712-B16E-4CAE-DD74-EBDE15D1289C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C88F590F-180F-B85D-2F3F-9C6B8E77ECBC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40E8E428-A14C-CCC2-78AA-665B6747F7B3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DAB50D39-B21C-0D24-D655-C7B0FBC12B5C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B0BE64EF-C3EE-158A-DEE6-799A39FD9C77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6D1D26A3-5082-FFE2-4B41-BF2AB9F2FBF2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147683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EC49CB36-253B-0A0E-736F-304D064CE8E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CA0004F-0684-CFF0-05CA-4DCC305EA05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EAD616D-970E-B259-1EFD-27FCB057030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3661AEE-D8B1-A4F2-89D4-30FE546B0C4B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D1E9FCAA-1F02-4525-17D2-9FCB6F82FAF4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988202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A5A50DEB-45D5-928B-362A-57D9AEFBB88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6BA4143-F282-C396-00D2-51629CFC381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C58791D-637A-8580-EF7A-2EB8C90D994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15F814C-CF25-9216-D9E9-586C2ACAB91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E11D1C8A-7864-F5D8-12ED-837AB8CFA4E6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F52A6B02-41FC-67BE-B727-A3F6AEAF8D8D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C90CB80-8125-B0EA-8CB9-20664A496837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748A1B6A-0958-6F40-7236-E84E393925A2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CCD2D923-A8FD-8B76-FE2F-E2809EA6B821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BC23A377-F3ED-E94C-5BD8-08A6E62D717C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5BB02B55-203E-83CC-C96B-93E527A00DA9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5738D8A7-F1D0-00FB-2CF9-D81578FF7DCB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E49DDF50-1439-CAEA-34D5-D2D6506591A2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32550955-FAC2-E16D-5AB2-2528BE3631CF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118A3587-EFD8-36F0-0F1E-42DEE6BE73D7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B9B23277-0468-7C0B-FF3C-6531DB1882DC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336D9979-F2BE-7850-94E0-2C8E515744A3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B33E2B21-EF58-48FD-9DA3-ED4DD1248A63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CD8D144E-6F09-73F9-D7F0-26C3CB36726F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96B83957-F47D-B87A-1A88-10A0BC4B8F13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8ED8D4DC-B2BE-5749-3CFE-8303A3EED48E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98B47F6F-9523-A66E-FBF3-987ABAA7A968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D806E116-DD2D-98F6-C131-4C51425D6D95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5" name="Text Placeholder 24">
            <a:extLst>
              <a:ext uri="{FF2B5EF4-FFF2-40B4-BE49-F238E27FC236}">
                <a16:creationId xmlns:a16="http://schemas.microsoft.com/office/drawing/2014/main" id="{5006C63C-C11E-666D-088C-55C6200CD05A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6" name="Text Placeholder 25">
            <a:extLst>
              <a:ext uri="{FF2B5EF4-FFF2-40B4-BE49-F238E27FC236}">
                <a16:creationId xmlns:a16="http://schemas.microsoft.com/office/drawing/2014/main" id="{66644774-C896-EDDE-B15F-F03E9F009A2B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218132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B88DBCFC-B2FD-8575-79CF-2A375C220D5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10000"/>
          </a:bodyPr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5A55368-729F-0908-9D0D-3108BF221DC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3714FB3A-26BD-4AFD-7592-50AFD3420FB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F2A52B1-7929-579D-AACB-825859BACB6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7E7EEA17-FAD6-0143-6DC2-2999D6BEE308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FDDE5F07-7E2A-2090-9CF7-8DF7D4072E08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EDD0EF34-8B22-033D-7B9B-5D14D769A7CF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49E53856-01F7-34E6-CC4B-59DB2AD04CC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4C833FE7-836F-737A-E463-99FDF1DECEB5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US" dirty="0"/>
          </a:p>
        </p:txBody>
      </p:sp>
      <p:graphicFrame>
        <p:nvGraphicFramePr>
          <p:cNvPr id="11" name="Chart Placeholder 22">
            <a:extLst>
              <a:ext uri="{FF2B5EF4-FFF2-40B4-BE49-F238E27FC236}">
                <a16:creationId xmlns:a16="http://schemas.microsoft.com/office/drawing/2014/main" id="{1260BEA2-9BE0-FDDF-0D9A-438FAFB2A83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02391218"/>
              </p:ext>
            </p:extLst>
          </p:nvPr>
        </p:nvGraphicFramePr>
        <p:xfrm>
          <a:off x="7880954" y="374650"/>
          <a:ext cx="3929062" cy="35734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77536249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9D50658-9B00-9651-0380-654F25F631C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10000"/>
          </a:bodyPr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2906159-7BBE-4881-8F6D-CE2EF4DF3A4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Chart Placeholder 22">
            <a:extLst>
              <a:ext uri="{FF2B5EF4-FFF2-40B4-BE49-F238E27FC236}">
                <a16:creationId xmlns:a16="http://schemas.microsoft.com/office/drawing/2014/main" id="{F472288A-CB8C-5177-4E1A-D8E4E2C2662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20250615"/>
              </p:ext>
            </p:extLst>
          </p:nvPr>
        </p:nvGraphicFramePr>
        <p:xfrm>
          <a:off x="381983" y="2330771"/>
          <a:ext cx="5555829" cy="31344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91DF64E2-DB43-1254-4768-6D0C839C518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978712517"/>
              </p:ext>
            </p:extLst>
          </p:nvPr>
        </p:nvGraphicFramePr>
        <p:xfrm>
          <a:off x="6254190" y="2330771"/>
          <a:ext cx="5566335" cy="31344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2072052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B28DE6F5-3AFD-4080-7D54-FD0F2F7EF13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10000"/>
          </a:bodyPr>
          <a:lstStyle/>
          <a:p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E5C493F-F723-9AE5-E46B-6D19C5E2EEA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0B305A3-D288-627B-71EA-639C444BBE13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A9DC751-2685-4FAD-9417-08DBC4E5B90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B8C90855-DBAB-B9AD-128A-DF0AAE0D605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8220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A863DC58-7068-3A41-BFA3-A4508728E4A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10000"/>
          </a:bodyPr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009AE40-B94A-B9C3-7567-53F1B4640C8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D03045D-4C1B-DFE5-7A8B-0582D7F3EDB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E49AE82-23D7-74CD-EE92-23020F02FC4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23898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A390C732-AFC4-8099-2DB9-C52A93A5CD3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10000"/>
          </a:bodyPr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59F5C23-E040-0810-A1B9-11E7A8F4CA6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9C9B930B-31D2-291B-723C-AAFFC271CD19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17F55CC-2D6A-C988-A28E-E4B948B9A7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21632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6BC92A39-EA59-6AF7-FECC-DDD1FB9E8E09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A4B4D2D-E58E-494B-AF0A-D3D6F817BA7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10000"/>
          </a:bodyPr>
          <a:lstStyle/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28E5ECB-A9E6-B0FD-077F-1C0AD74DC7D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1A5DA37-46C7-9642-7829-53AF14C8C51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71638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813483E1-38CC-1802-4B72-AE54C3538966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2FB6C08-9A3C-F8C1-A3C0-593A94D8B84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10000"/>
          </a:bodyPr>
          <a:lstStyle/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4227AC1-7010-5E80-BB97-82F37CFF22C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3619A70-BF86-526F-43B5-AAC4A9CABED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57480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A464FF39-8E6A-3886-803B-4ED5FC29FCD9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5F810BA-4ABA-022C-101C-2F2EC8164BB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10000"/>
          </a:bodyPr>
          <a:lstStyle/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1716429-77CB-3247-7742-5451053A7B6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30C7ED2-8222-9BAD-7B27-8CED0559625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B570C46B-D601-FBCC-98ED-F779EE4B48F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95478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7AB6FB4-5D07-0A74-2CC1-11D5B027113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10000"/>
          </a:bodyPr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B931173-9277-2EE7-A741-B00E24ABA38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E1BEB65-91EC-8AC9-58C2-BD68C67E5CD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45B6BAF1-5867-6003-3610-F99C7B86DAC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D2C1F7AA-959C-855A-66EC-528B7FA2156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08DC1D65-29D0-87F5-856D-489AA6A29876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8FAE19B1-7CCE-C56B-D495-0F34DAEEBE72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D4BD0E0-C5F3-CBB5-FB31-1EADB4A08C5F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7F5F78EE-2DFB-37E3-FEBA-368292F4BF9E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665C55BA-6EC7-DF6B-726C-92263553DB5A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</p:spTree>
    <p:extLst>
      <p:ext uri="{BB962C8B-B14F-4D97-AF65-F5344CB8AC3E}">
        <p14:creationId xmlns:p14="http://schemas.microsoft.com/office/powerpoint/2010/main" val="39628388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B336203-71C1-7D6B-54B7-BD1B9AAF730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10000"/>
          </a:bodyPr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EE317BA-61EB-E4D7-9ADA-27886B2902C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0FD67A42-4173-6254-AB3D-C7A7A2315B99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B921DCA-54BD-BF75-DB92-6E3A5F2945D9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5F72C93-7561-F341-28C0-C424F7F0F852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A4C13BBE-313E-A88B-E46E-5CDA3353E0B9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/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894D7769-C14D-5D09-C73C-FD75453509EB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7E1B26D-1E81-DED6-59C3-9E4B4C1CD53A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D243455C-2F19-3FCD-A328-7AF4638D9F3F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/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97B1E496-B3F8-C074-F453-6AECA5732A20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C86D2A42-3863-B5D4-D93B-2E267CBFD634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69216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647</TotalTime>
  <Words>2</Words>
  <Application>Microsoft Macintosh PowerPoint</Application>
  <PresentationFormat>Widescreen</PresentationFormat>
  <Paragraphs>1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9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Александр Зрячих</dc:creator>
  <cp:keywords/>
  <dc:description/>
  <cp:lastModifiedBy>Александр Зрячих</cp:lastModifiedBy>
  <cp:revision>47</cp:revision>
  <cp:lastPrinted>2024-02-20T16:03:06Z</cp:lastPrinted>
  <dcterms:created xsi:type="dcterms:W3CDTF">2024-02-20T10:30:37Z</dcterms:created>
  <dcterms:modified xsi:type="dcterms:W3CDTF">2024-02-20T22:21:21Z</dcterms:modified>
  <cp:category/>
</cp:coreProperties>
</file>