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6" r:id="rId16"/>
    <p:sldId id="274" r:id="rId17"/>
  </p:sldIdLst>
  <p:sldSz cx="12192000" cy="6858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IBM Plex Sans" panose="020B0503050203000203" pitchFamily="34" charset="0"/>
      <p:regular r:id="rId24"/>
      <p:bold r:id="rId25"/>
      <p:italic r:id="rId26"/>
      <p:boldItalic r:id="rId27"/>
    </p:embeddedFont>
    <p:embeddedFont>
      <p:font typeface="PT Root UI" panose="020B0303020202020204" pitchFamily="34" charset="77"/>
      <p:regular r:id="rId28"/>
    </p:embeddedFont>
    <p:embeddedFont>
      <p:font typeface="PT Root UI Bold" panose="020B0303020202020204" pitchFamily="34" charset="77"/>
      <p:bold r:id="rId29"/>
    </p:embeddedFont>
    <p:embeddedFont>
      <p:font typeface="Trebuchet MS" panose="020B0703020202090204" pitchFamily="34" charset="0"/>
      <p:regular r:id="rId30"/>
      <p:bold r:id="rId31"/>
      <p:italic r:id="rId32"/>
    </p:embeddedFont>
  </p:embeddedFontLst>
  <p:defaultTextStyle>
    <a:defPPr>
      <a:defRPr lang="en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е слайды" id="{272CD60D-346D-0647-BE19-CE43FA0334A3}">
          <p14:sldIdLst>
            <p14:sldId id="259"/>
            <p14:sldId id="260"/>
            <p14:sldId id="261"/>
            <p14:sldId id="262"/>
          </p14:sldIdLst>
        </p14:section>
        <p14:section name="Стандартные слайды" id="{0476EF06-61AE-B744-B3A2-267206EF20B6}">
          <p14:sldIdLst>
            <p14:sldId id="263"/>
            <p14:sldId id="264"/>
          </p14:sldIdLst>
        </p14:section>
        <p14:section name="Карточки" id="{8A7BD7F9-1DCE-8443-9472-4D0501F9C91E}">
          <p14:sldIdLst>
            <p14:sldId id="265"/>
            <p14:sldId id="266"/>
            <p14:sldId id="268"/>
          </p14:sldIdLst>
        </p14:section>
        <p14:section name="Таблицы" id="{38D3961B-2F9A-A647-A32A-4A223A8601DB}">
          <p14:sldIdLst>
            <p14:sldId id="269"/>
            <p14:sldId id="270"/>
            <p14:sldId id="271"/>
            <p14:sldId id="272"/>
            <p14:sldId id="273"/>
          </p14:sldIdLst>
        </p14:section>
        <p14:section name="Графики" id="{56B8BC28-157A-9745-8EA4-18FC284CD4B0}">
          <p14:sldIdLst>
            <p14:sldId id="276"/>
            <p14:sldId id="2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0F7"/>
    <a:srgbClr val="7280FF"/>
    <a:srgbClr val="043F2D"/>
    <a:srgbClr val="1E30D3"/>
    <a:srgbClr val="2DC0E5"/>
    <a:srgbClr val="09A777"/>
    <a:srgbClr val="A9D18E"/>
    <a:srgbClr val="6D6D6D"/>
    <a:srgbClr val="E8ECEF"/>
    <a:srgbClr val="DDE2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39"/>
    <p:restoredTop sz="96860"/>
  </p:normalViewPr>
  <p:slideViewPr>
    <p:cSldViewPr snapToGrid="0">
      <p:cViewPr varScale="1">
        <p:scale>
          <a:sx n="145" d="100"/>
          <a:sy n="145" d="100"/>
        </p:scale>
        <p:origin x="200" y="3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4" d="100"/>
          <a:sy n="114" d="100"/>
        </p:scale>
        <p:origin x="4264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787</c:v>
                </c:pt>
              </c:strCache>
            </c:strRef>
          </c:tx>
          <c:dPt>
            <c:idx val="0"/>
            <c:bubble3D val="0"/>
            <c:spPr>
              <a:solidFill>
                <a:srgbClr val="043F2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06B-2A4D-9312-FE848009A04E}"/>
              </c:ext>
            </c:extLst>
          </c:dPt>
          <c:dPt>
            <c:idx val="1"/>
            <c:bubble3D val="0"/>
            <c:spPr>
              <a:solidFill>
                <a:srgbClr val="E7F0F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06B-2A4D-9312-FE848009A04E}"/>
              </c:ext>
            </c:extLst>
          </c:dPt>
          <c:dPt>
            <c:idx val="2"/>
            <c:bubble3D val="0"/>
            <c:spPr>
              <a:solidFill>
                <a:srgbClr val="7280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06B-2A4D-9312-FE848009A04E}"/>
              </c:ext>
            </c:extLst>
          </c:dPt>
          <c:dPt>
            <c:idx val="3"/>
            <c:bubble3D val="0"/>
            <c:spPr>
              <a:solidFill>
                <a:srgbClr val="1E30D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806B-2A4D-9312-FE848009A04E}"/>
              </c:ext>
            </c:extLst>
          </c:dPt>
          <c:dPt>
            <c:idx val="4"/>
            <c:bubble3D val="0"/>
            <c:spPr>
              <a:solidFill>
                <a:srgbClr val="09A77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806B-2A4D-9312-FE848009A04E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806B-2A4D-9312-FE848009A04E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806B-2A4D-9312-FE848009A04E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806B-2A4D-9312-FE848009A04E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806B-2A4D-9312-FE848009A04E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806B-2A4D-9312-FE848009A0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Team 2</c:v>
                </c:pt>
                <c:pt idx="1">
                  <c:v>Team 3</c:v>
                </c:pt>
                <c:pt idx="2">
                  <c:v>Team 4</c:v>
                </c:pt>
                <c:pt idx="3">
                  <c:v>Team 5</c:v>
                </c:pt>
                <c:pt idx="4">
                  <c:v>Team 6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211</c:v>
                </c:pt>
                <c:pt idx="1">
                  <c:v>172</c:v>
                </c:pt>
                <c:pt idx="2">
                  <c:v>162</c:v>
                </c:pt>
                <c:pt idx="3">
                  <c:v>163</c:v>
                </c:pt>
                <c:pt idx="4">
                  <c:v>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06B-2A4D-9312-FE848009A04E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787</c:v>
                </c:pt>
              </c:strCache>
            </c:strRef>
          </c:tx>
          <c:dPt>
            <c:idx val="0"/>
            <c:bubble3D val="0"/>
            <c:spPr>
              <a:solidFill>
                <a:srgbClr val="043F2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D98-5141-A823-8B772B8D1FDA}"/>
              </c:ext>
            </c:extLst>
          </c:dPt>
          <c:dPt>
            <c:idx val="1"/>
            <c:bubble3D val="0"/>
            <c:spPr>
              <a:solidFill>
                <a:srgbClr val="E7F0F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D98-5141-A823-8B772B8D1FDA}"/>
              </c:ext>
            </c:extLst>
          </c:dPt>
          <c:dPt>
            <c:idx val="2"/>
            <c:bubble3D val="0"/>
            <c:spPr>
              <a:solidFill>
                <a:srgbClr val="7280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D98-5141-A823-8B772B8D1FDA}"/>
              </c:ext>
            </c:extLst>
          </c:dPt>
          <c:dPt>
            <c:idx val="3"/>
            <c:bubble3D val="0"/>
            <c:spPr>
              <a:solidFill>
                <a:srgbClr val="1E30D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D98-5141-A823-8B772B8D1FDA}"/>
              </c:ext>
            </c:extLst>
          </c:dPt>
          <c:dPt>
            <c:idx val="4"/>
            <c:bubble3D val="0"/>
            <c:spPr>
              <a:solidFill>
                <a:srgbClr val="09A77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D98-5141-A823-8B772B8D1FD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AD98-5141-A823-8B772B8D1FD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AD98-5141-A823-8B772B8D1FDA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AD98-5141-A823-8B772B8D1FDA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AD98-5141-A823-8B772B8D1FDA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AD98-5141-A823-8B772B8D1F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Team 2</c:v>
                </c:pt>
                <c:pt idx="1">
                  <c:v>Team 3</c:v>
                </c:pt>
                <c:pt idx="2">
                  <c:v>Team 4</c:v>
                </c:pt>
                <c:pt idx="3">
                  <c:v>Team 5</c:v>
                </c:pt>
                <c:pt idx="4">
                  <c:v>Team 6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211</c:v>
                </c:pt>
                <c:pt idx="1">
                  <c:v>172</c:v>
                </c:pt>
                <c:pt idx="2">
                  <c:v>162</c:v>
                </c:pt>
                <c:pt idx="3">
                  <c:v>163</c:v>
                </c:pt>
                <c:pt idx="4">
                  <c:v>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D98-5141-A823-8B772B8D1FDA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1E30D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29-4D45-8A94-6736EEA062B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43F2D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29-4D45-8A94-6736EEA062B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7280FF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829-4D45-8A94-6736EEA062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25965343"/>
        <c:axId val="80220543"/>
      </c:barChart>
      <c:catAx>
        <c:axId val="11259653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RU"/>
          </a:p>
        </c:txPr>
        <c:crossAx val="80220543"/>
        <c:crosses val="autoZero"/>
        <c:auto val="1"/>
        <c:lblAlgn val="ctr"/>
        <c:lblOffset val="100"/>
        <c:noMultiLvlLbl val="0"/>
      </c:catAx>
      <c:valAx>
        <c:axId val="802205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RU"/>
          </a:p>
        </c:txPr>
        <c:crossAx val="11259653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9787A61-1FF3-A2CF-FF89-60BB5CCA55D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EED382-6DD5-197F-4F35-C11321248C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5A7D6-40E1-884E-B86C-D1884BE048B8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705BF4-5466-5BA4-CED4-F14E4CEB5C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A00586-8E44-A79D-7261-2627D384C5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D498E-5F4B-8F45-98AE-D837C48D2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119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80BBC-E79E-2844-B705-17B2B17922CB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C4076-1C06-C647-AC30-5C08B027F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575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с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0" descr="preencoded.png">
            <a:extLst>
              <a:ext uri="{FF2B5EF4-FFF2-40B4-BE49-F238E27FC236}">
                <a16:creationId xmlns:a16="http://schemas.microsoft.com/office/drawing/2014/main" id="{9E6A5923-0D5C-E727-DC34-E36C77A389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81000" y="381000"/>
            <a:ext cx="1587500" cy="1587500"/>
          </a:xfrm>
          <a:prstGeom prst="rect">
            <a:avLst/>
          </a:prstGeom>
        </p:spPr>
      </p:pic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0714D8A1-F41B-70E7-B526-61E896C0FF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"/>
            <a:ext cx="6096000" cy="6857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6111875"/>
            <a:ext cx="5029200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1E3D372B-44EE-E28B-55B1-3F44126150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1985" y="4731331"/>
            <a:ext cx="5029200" cy="13805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4800" b="1">
                <a:solidFill>
                  <a:schemeClr val="tx1">
                    <a:lumMod val="95000"/>
                    <a:lumOff val="5000"/>
                  </a:schemeClr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2221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+ текст + карточки (текст и фот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392732"/>
            <a:ext cx="7206484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7195975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 раз два раз два раз два раз два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D3014F-5494-9A38-07AD-E8B809C5C0FE}"/>
              </a:ext>
            </a:extLst>
          </p:cNvPr>
          <p:cNvSpPr/>
          <p:nvPr userDrawn="1"/>
        </p:nvSpPr>
        <p:spPr>
          <a:xfrm>
            <a:off x="381984" y="2313625"/>
            <a:ext cx="3433271" cy="3151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25" name="Picture Placeholder 14">
            <a:extLst>
              <a:ext uri="{FF2B5EF4-FFF2-40B4-BE49-F238E27FC236}">
                <a16:creationId xmlns:a16="http://schemas.microsoft.com/office/drawing/2014/main" id="{1398267F-A307-C025-138C-7F9EE9C3370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78834" y="2511556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26" name="Text Placeholder 29">
            <a:extLst>
              <a:ext uri="{FF2B5EF4-FFF2-40B4-BE49-F238E27FC236}">
                <a16:creationId xmlns:a16="http://schemas.microsoft.com/office/drawing/2014/main" id="{654D0C81-CAEE-8AB5-CFA3-1B7CCBAB3D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8833" y="4277710"/>
            <a:ext cx="2889582" cy="92491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A97979DC-1871-26D0-8E53-742CB74091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8833" y="3584216"/>
            <a:ext cx="2889582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DCD93E-7367-AA0E-7B1B-945D52F9DFBF}"/>
              </a:ext>
            </a:extLst>
          </p:cNvPr>
          <p:cNvSpPr/>
          <p:nvPr userDrawn="1"/>
        </p:nvSpPr>
        <p:spPr>
          <a:xfrm>
            <a:off x="8376745" y="2313625"/>
            <a:ext cx="3433271" cy="3151643"/>
          </a:xfrm>
          <a:prstGeom prst="rect">
            <a:avLst/>
          </a:prstGeom>
          <a:solidFill>
            <a:srgbClr val="1E30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8" name="Picture Placeholder 14">
            <a:extLst>
              <a:ext uri="{FF2B5EF4-FFF2-40B4-BE49-F238E27FC236}">
                <a16:creationId xmlns:a16="http://schemas.microsoft.com/office/drawing/2014/main" id="{AB1B7060-6A78-E8B7-4E6C-AC55490F47D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573595" y="2511556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9" name="Text Placeholder 29">
            <a:extLst>
              <a:ext uri="{FF2B5EF4-FFF2-40B4-BE49-F238E27FC236}">
                <a16:creationId xmlns:a16="http://schemas.microsoft.com/office/drawing/2014/main" id="{1A9F23FE-377B-88EB-31DB-3F804152990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573594" y="4277710"/>
            <a:ext cx="2889582" cy="92491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E415E57A-AFFC-F30C-F639-6FDBAFDC0B2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573594" y="3584216"/>
            <a:ext cx="2889582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797DC5-68C4-CCE8-EE09-5DF49C152CE0}"/>
              </a:ext>
            </a:extLst>
          </p:cNvPr>
          <p:cNvSpPr/>
          <p:nvPr userDrawn="1"/>
        </p:nvSpPr>
        <p:spPr>
          <a:xfrm>
            <a:off x="4379364" y="2313625"/>
            <a:ext cx="3433271" cy="3151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3" name="Picture Placeholder 14">
            <a:extLst>
              <a:ext uri="{FF2B5EF4-FFF2-40B4-BE49-F238E27FC236}">
                <a16:creationId xmlns:a16="http://schemas.microsoft.com/office/drawing/2014/main" id="{8223423D-1E7D-8784-066E-24E45A173B1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576214" y="2511556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66FAD47B-0BF6-D678-9AA5-47E52E05618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6213" y="4277710"/>
            <a:ext cx="2889582" cy="92491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E16FFDBF-5CC1-10B6-805B-4C7EC60C627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6213" y="3584216"/>
            <a:ext cx="2889582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GB" dirty="0"/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98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Таблица 3 колонки-стро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9118855" cy="5396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одну строку раз два раз два раз</a:t>
            </a:r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922873-4834-E2A6-CF35-7CE9AD0527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003970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A27C9D6-823E-DA10-4741-6FDC6C55B2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51574" y="2003970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38B7BB3-025A-3A02-CE98-078E3FEDBF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70291" y="2003970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2F4524D4-1D36-D1AC-35A4-7CF0421356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980" y="1401808"/>
            <a:ext cx="3759093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3157C78-9055-A93F-FB14-1160ACD6D5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41073" y="1401808"/>
            <a:ext cx="3829218" cy="451014"/>
          </a:xfrm>
          <a:prstGeom prst="rect">
            <a:avLst/>
          </a:prstGeom>
          <a:solidFill>
            <a:srgbClr val="7280FF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841E7E5E-46AF-BB75-6E09-DCCD16D50B5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70291" y="1401808"/>
            <a:ext cx="3850234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BEF49F4-8FEA-6524-23DF-476D61F3C7E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1980" y="2664616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3887AFD-16CA-A348-8AA8-42EA56A0BD3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162079" y="2664616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F1C68D0F-C539-D89F-F381-5F1DD4DA39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80796" y="2664616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5A09B920-BBCE-D14A-1BC0-819E226882A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1980" y="3325262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7FDF4775-5407-BDA9-3AA9-91EF68919D6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62079" y="3325262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9419F1BB-E178-E747-83F9-1BBAEDF1CAB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80796" y="3325262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77553E6A-42E4-C0FB-A042-41100D5409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1980" y="3985908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32A3B8FC-419C-62ED-6AF2-C7F3D4FC7F9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162079" y="3985908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6F96A7AF-7DCB-0B31-28C3-DBB0BE505AD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980796" y="3985908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C481C325-E13A-E08A-1187-55972B17575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81980" y="4646554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AC49DBB2-D665-A742-8AED-919F5DC09D9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162079" y="4646554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D3E923C8-534E-0997-2B51-4932D3DBD09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80796" y="4646554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858707AC-1B9E-3756-893F-B0D721D8176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81980" y="5307200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5FDE59F7-9AA6-6D0D-46A4-C88A593D7D9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162079" y="5307200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B7FBEE5C-9FEA-1AB0-91EB-6411C171E01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980796" y="5307200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165E896D-C525-D074-3003-1D2D3BFCC4C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81980" y="5967843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284F8C0C-16F1-E2B5-BC87-9056124EA2C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162079" y="5967843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6998A421-B4AB-84F6-C5DF-9B125A3CD83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980796" y="5967843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4448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Таблица 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9771009" cy="5396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одну строку раз два раз два раз</a:t>
            </a:r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922873-4834-E2A6-CF35-7CE9AD0527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003970"/>
            <a:ext cx="3780100" cy="4485730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A27C9D6-823E-DA10-4741-6FDC6C55B2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51575" y="2003970"/>
            <a:ext cx="3818716" cy="4485730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38B7BB3-025A-3A02-CE98-078E3FEDBF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70291" y="2003970"/>
            <a:ext cx="3850233" cy="4485730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2F4524D4-1D36-D1AC-35A4-7CF0421356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980" y="1401808"/>
            <a:ext cx="3759093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3157C78-9055-A93F-FB14-1160ACD6D5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41073" y="1401808"/>
            <a:ext cx="3829218" cy="451014"/>
          </a:xfrm>
          <a:prstGeom prst="rect">
            <a:avLst/>
          </a:prstGeom>
          <a:solidFill>
            <a:srgbClr val="7280FF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841E7E5E-46AF-BB75-6E09-DCCD16D50B5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70291" y="1401808"/>
            <a:ext cx="3850234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934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Таблица 2 колонки-стро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9771009" cy="5396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одну строку раз два раз два раз</a:t>
            </a:r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922873-4834-E2A6-CF35-7CE9AD0527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003970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A27C9D6-823E-DA10-4741-6FDC6C55B2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85495" y="2003970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2F4524D4-1D36-D1AC-35A4-7CF0421356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980" y="1401808"/>
            <a:ext cx="5714020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3157C78-9055-A93F-FB14-1160ACD6D5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1" y="1401808"/>
            <a:ext cx="5724524" cy="451014"/>
          </a:xfrm>
          <a:prstGeom prst="rect">
            <a:avLst/>
          </a:prstGeom>
          <a:solidFill>
            <a:srgbClr val="7280FF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BEF49F4-8FEA-6524-23DF-476D61F3C7E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1980" y="2664616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3887AFD-16CA-A348-8AA8-42EA56A0BD3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6000" y="2664616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5A09B920-BBCE-D14A-1BC0-819E226882A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1980" y="3325262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7FDF4775-5407-BDA9-3AA9-91EF68919D6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6000" y="3325262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77553E6A-42E4-C0FB-A042-41100D5409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1980" y="3985908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32A3B8FC-419C-62ED-6AF2-C7F3D4FC7F9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96000" y="3985908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C481C325-E13A-E08A-1187-55972B17575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81980" y="4646554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AC49DBB2-D665-A742-8AED-919F5DC09D9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096000" y="4646554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858707AC-1B9E-3756-893F-B0D721D8176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81980" y="5307200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5FDE59F7-9AA6-6D0D-46A4-C88A593D7D9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096000" y="5307200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165E896D-C525-D074-3003-1D2D3BFCC4C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81980" y="5967843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284F8C0C-16F1-E2B5-BC87-9056124EA2C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096000" y="5967843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384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Таблица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9771009" cy="5396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одну строку раз два раз два раз</a:t>
            </a:r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922873-4834-E2A6-CF35-7CE9AD0527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003970"/>
            <a:ext cx="5724525" cy="4479299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A27C9D6-823E-DA10-4741-6FDC6C55B2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5999" y="2003970"/>
            <a:ext cx="5703511" cy="4479299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2F4524D4-1D36-D1AC-35A4-7CF0421356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980" y="1401808"/>
            <a:ext cx="5714020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3157C78-9055-A93F-FB14-1160ACD6D5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1" y="1401808"/>
            <a:ext cx="5724524" cy="451014"/>
          </a:xfrm>
          <a:prstGeom prst="rect">
            <a:avLst/>
          </a:prstGeom>
          <a:solidFill>
            <a:srgbClr val="7280FF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5484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+ текст + карточки (текст и фот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392732"/>
            <a:ext cx="7206484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7195975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 раз два раз два раз два раз два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D3014F-5494-9A38-07AD-E8B809C5C0FE}"/>
              </a:ext>
            </a:extLst>
          </p:cNvPr>
          <p:cNvSpPr/>
          <p:nvPr userDrawn="1"/>
        </p:nvSpPr>
        <p:spPr>
          <a:xfrm>
            <a:off x="381984" y="2313625"/>
            <a:ext cx="5560218" cy="3151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797DC5-68C4-CCE8-EE09-5DF49C152CE0}"/>
              </a:ext>
            </a:extLst>
          </p:cNvPr>
          <p:cNvSpPr/>
          <p:nvPr userDrawn="1"/>
        </p:nvSpPr>
        <p:spPr>
          <a:xfrm>
            <a:off x="6249798" y="2313625"/>
            <a:ext cx="5560218" cy="3151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bg1"/>
              </a:solidFill>
            </a:endParaRPr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302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+ спикер с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0" descr="preencoded.png">
            <a:extLst>
              <a:ext uri="{FF2B5EF4-FFF2-40B4-BE49-F238E27FC236}">
                <a16:creationId xmlns:a16="http://schemas.microsoft.com/office/drawing/2014/main" id="{9E6A5923-0D5C-E727-DC34-E36C77A389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233025" y="381000"/>
            <a:ext cx="1587500" cy="1587500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776924"/>
            <a:ext cx="7332607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526FFB4-2221-75F7-B1EC-5646F757F1F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71475" y="4811658"/>
            <a:ext cx="1678042" cy="1678042"/>
          </a:xfrm>
          <a:prstGeom prst="ellipse">
            <a:avLst/>
          </a:prstGeom>
          <a:solidFill>
            <a:srgbClr val="E8ECEF"/>
          </a:solidFill>
        </p:spPr>
        <p:txBody>
          <a:bodyPr/>
          <a:lstStyle>
            <a:lvl1pPr marL="0" indent="0" algn="ctr">
              <a:buNone/>
              <a:defRPr sz="1200">
                <a:solidFill>
                  <a:srgbClr val="6D6D6D"/>
                </a:solidFill>
              </a:defRPr>
            </a:lvl1pPr>
          </a:lstStyle>
          <a:p>
            <a:r>
              <a:rPr lang="ru-RU" dirty="0"/>
              <a:t>Фото</a:t>
            </a:r>
            <a:endParaRPr lang="en-US" dirty="0"/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15E44E28-AD25-4800-6CF9-347D0CC508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42314" y="5432249"/>
            <a:ext cx="5461767" cy="8365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rgbClr val="6D6D6D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err="1"/>
              <a:t>И.о</a:t>
            </a:r>
            <a:r>
              <a:rPr lang="ru-RU" dirty="0"/>
              <a:t>. проректора по молодежной политике</a:t>
            </a:r>
            <a:br>
              <a:rPr lang="ru-RU" dirty="0"/>
            </a:br>
            <a:r>
              <a:rPr lang="ru-RU" dirty="0"/>
              <a:t>и воспитательной деятельности </a:t>
            </a:r>
            <a:endParaRPr lang="en-GB" dirty="0"/>
          </a:p>
        </p:txBody>
      </p:sp>
      <p:sp>
        <p:nvSpPr>
          <p:cNvPr id="6" name="Text Placeholder 29">
            <a:extLst>
              <a:ext uri="{FF2B5EF4-FFF2-40B4-BE49-F238E27FC236}">
                <a16:creationId xmlns:a16="http://schemas.microsoft.com/office/drawing/2014/main" id="{4FBD407D-258B-386D-76B5-7C79AF7CBF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42315" y="5049098"/>
            <a:ext cx="5472278" cy="38315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800" b="1">
                <a:solidFill>
                  <a:srgbClr val="1E30D3"/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Фамиля Имя</a:t>
            </a:r>
            <a:endParaRPr lang="en-GB" dirty="0"/>
          </a:p>
        </p:txBody>
      </p:sp>
      <p:sp>
        <p:nvSpPr>
          <p:cNvPr id="8" name="Text Placeholder 29">
            <a:extLst>
              <a:ext uri="{FF2B5EF4-FFF2-40B4-BE49-F238E27FC236}">
                <a16:creationId xmlns:a16="http://schemas.microsoft.com/office/drawing/2014/main" id="{36EA3B2D-51C2-2CA7-5FA0-CB192F7ADCD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1984" y="381000"/>
            <a:ext cx="7332607" cy="13805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4800" b="1">
                <a:solidFill>
                  <a:schemeClr val="tx1">
                    <a:lumMod val="95000"/>
                    <a:lumOff val="5000"/>
                  </a:schemeClr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566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+ спике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0" descr="preencoded.png">
            <a:extLst>
              <a:ext uri="{FF2B5EF4-FFF2-40B4-BE49-F238E27FC236}">
                <a16:creationId xmlns:a16="http://schemas.microsoft.com/office/drawing/2014/main" id="{9E6A5923-0D5C-E727-DC34-E36C77A389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233025" y="381000"/>
            <a:ext cx="1587500" cy="1587500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1776924"/>
            <a:ext cx="5029200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15E44E28-AD25-4800-6CF9-347D0CC508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4" y="5623515"/>
            <a:ext cx="5472278" cy="8365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rgbClr val="6D6D6D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err="1"/>
              <a:t>И.о</a:t>
            </a:r>
            <a:r>
              <a:rPr lang="ru-RU" dirty="0"/>
              <a:t>. проректора по молодежной политике</a:t>
            </a:r>
            <a:br>
              <a:rPr lang="ru-RU" dirty="0"/>
            </a:br>
            <a:r>
              <a:rPr lang="ru-RU" dirty="0"/>
              <a:t>и воспитательной деятельности </a:t>
            </a:r>
            <a:endParaRPr lang="en-GB" dirty="0"/>
          </a:p>
        </p:txBody>
      </p:sp>
      <p:sp>
        <p:nvSpPr>
          <p:cNvPr id="6" name="Text Placeholder 29">
            <a:extLst>
              <a:ext uri="{FF2B5EF4-FFF2-40B4-BE49-F238E27FC236}">
                <a16:creationId xmlns:a16="http://schemas.microsoft.com/office/drawing/2014/main" id="{4FBD407D-258B-386D-76B5-7C79AF7CBF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1475" y="5240364"/>
            <a:ext cx="5472278" cy="38315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800" b="1">
                <a:solidFill>
                  <a:srgbClr val="1E30D3"/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Фамиля Имя</a:t>
            </a:r>
            <a:endParaRPr lang="en-GB" dirty="0"/>
          </a:p>
        </p:txBody>
      </p:sp>
      <p:sp>
        <p:nvSpPr>
          <p:cNvPr id="2" name="Text Placeholder 29">
            <a:extLst>
              <a:ext uri="{FF2B5EF4-FFF2-40B4-BE49-F238E27FC236}">
                <a16:creationId xmlns:a16="http://schemas.microsoft.com/office/drawing/2014/main" id="{EB9C78BC-94A2-E46D-3122-2F7CFED1A3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5" y="381000"/>
            <a:ext cx="5029200" cy="13805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4800" b="1">
                <a:solidFill>
                  <a:schemeClr val="tx1">
                    <a:lumMod val="95000"/>
                    <a:lumOff val="5000"/>
                  </a:schemeClr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5326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+ фото + снос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0" descr="preencoded.png">
            <a:extLst>
              <a:ext uri="{FF2B5EF4-FFF2-40B4-BE49-F238E27FC236}">
                <a16:creationId xmlns:a16="http://schemas.microsoft.com/office/drawing/2014/main" id="{9E6A5923-0D5C-E727-DC34-E36C77A389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71475" y="381000"/>
            <a:ext cx="1587500" cy="1587500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4294704"/>
            <a:ext cx="5029200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15E44E28-AD25-4800-6CF9-347D0CC508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4" y="5623515"/>
            <a:ext cx="5472277" cy="8365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rgbClr val="6D6D6D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err="1"/>
              <a:t>И.о</a:t>
            </a:r>
            <a:r>
              <a:rPr lang="ru-RU" dirty="0"/>
              <a:t>. проректора по молодежной политике и воспитательной деятельности </a:t>
            </a:r>
            <a:endParaRPr lang="en-GB" dirty="0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9058C4C0-AA31-0CFA-C816-F59C7335620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"/>
            <a:ext cx="6096000" cy="6857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65A0D346-D442-0E75-EADB-90E4680C13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5" y="2914160"/>
            <a:ext cx="5029200" cy="13805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4800" b="1">
                <a:solidFill>
                  <a:schemeClr val="tx1">
                    <a:lumMod val="95000"/>
                    <a:lumOff val="5000"/>
                  </a:schemeClr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9912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текст +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0714D8A1-F41B-70E7-B526-61E896C0FF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"/>
            <a:ext cx="6096000" cy="6857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1392732"/>
            <a:ext cx="5029200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39410DA7-3F92-3B3C-5574-FD1EB1B633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71476" y="6175180"/>
            <a:ext cx="994870" cy="308089"/>
          </a:xfrm>
          <a:prstGeom prst="rect">
            <a:avLst/>
          </a:prstGeom>
        </p:spPr>
      </p:pic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5" y="374731"/>
            <a:ext cx="5029200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  <p:sp>
        <p:nvSpPr>
          <p:cNvPr id="4" name="Text Placeholder 29">
            <a:extLst>
              <a:ext uri="{FF2B5EF4-FFF2-40B4-BE49-F238E27FC236}">
                <a16:creationId xmlns:a16="http://schemas.microsoft.com/office/drawing/2014/main" id="{5CDD358D-2CB7-3B42-3515-BBAA35C043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196296"/>
            <a:ext cx="5029200" cy="3558470"/>
          </a:xfrm>
          <a:prstGeom prst="rect">
            <a:avLst/>
          </a:prstGeom>
        </p:spPr>
        <p:txBody>
          <a:bodyPr lIns="90000" anchor="t">
            <a:noAutofit/>
          </a:bodyPr>
          <a:lstStyle>
            <a:lvl1pPr marL="0" indent="0">
              <a:lnSpc>
                <a:spcPts val="2260"/>
              </a:lnSpc>
              <a:spcBef>
                <a:spcPts val="10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Вся моя мысль в том, что ежели люди порочные связаны между собой и составляют силу, то людям честным надо сделать только то же самое. Ведь как просто. — Да.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Вся моя мысль в том, что ежели люди порочные связаны между собой и составляют силу, то людям честным надо сделать только то же самое. Ведь как просто. — Да.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225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список +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0714D8A1-F41B-70E7-B526-61E896C0FF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"/>
            <a:ext cx="6096000" cy="6857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1392732"/>
            <a:ext cx="5029200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39410DA7-3F92-3B3C-5574-FD1EB1B633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71476" y="6175180"/>
            <a:ext cx="994870" cy="308089"/>
          </a:xfrm>
          <a:prstGeom prst="rect">
            <a:avLst/>
          </a:prstGeom>
        </p:spPr>
      </p:pic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5" y="374731"/>
            <a:ext cx="5029200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  <p:sp>
        <p:nvSpPr>
          <p:cNvPr id="4" name="Text Placeholder 29">
            <a:extLst>
              <a:ext uri="{FF2B5EF4-FFF2-40B4-BE49-F238E27FC236}">
                <a16:creationId xmlns:a16="http://schemas.microsoft.com/office/drawing/2014/main" id="{5CDD358D-2CB7-3B42-3515-BBAA35C043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409305"/>
            <a:ext cx="5029200" cy="3055963"/>
          </a:xfrm>
          <a:prstGeom prst="rect">
            <a:avLst/>
          </a:prstGeom>
        </p:spPr>
        <p:txBody>
          <a:bodyPr anchor="t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Студент 1 курса – основные запросы, возможности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479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список + плашка +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0714D8A1-F41B-70E7-B526-61E896C0FF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"/>
            <a:ext cx="6096000" cy="6857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1392732"/>
            <a:ext cx="5029200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39410DA7-3F92-3B3C-5574-FD1EB1B633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71476" y="6175180"/>
            <a:ext cx="994870" cy="308089"/>
          </a:xfrm>
          <a:prstGeom prst="rect">
            <a:avLst/>
          </a:prstGeom>
        </p:spPr>
      </p:pic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5" y="374731"/>
            <a:ext cx="5029200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  <p:sp>
        <p:nvSpPr>
          <p:cNvPr id="4" name="Text Placeholder 29">
            <a:extLst>
              <a:ext uri="{FF2B5EF4-FFF2-40B4-BE49-F238E27FC236}">
                <a16:creationId xmlns:a16="http://schemas.microsoft.com/office/drawing/2014/main" id="{5CDD358D-2CB7-3B42-3515-BBAA35C043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149167"/>
            <a:ext cx="5029200" cy="1826364"/>
          </a:xfrm>
          <a:prstGeom prst="rect">
            <a:avLst/>
          </a:prstGeom>
        </p:spPr>
        <p:txBody>
          <a:bodyPr anchor="t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Студент 1 курса – основные запросы, возможности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FA25DE8C-0E47-D587-C80A-478BF65E65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1476" y="4348815"/>
            <a:ext cx="5039710" cy="1116453"/>
          </a:xfrm>
          <a:prstGeom prst="rect">
            <a:avLst/>
          </a:prstGeom>
          <a:solidFill>
            <a:srgbClr val="1E30D3"/>
          </a:solidFill>
          <a:ln>
            <a:noFill/>
          </a:ln>
        </p:spPr>
        <p:txBody>
          <a:bodyPr lIns="180000" tIns="180000" rIns="180000" bIns="180000" anchor="ctr"/>
          <a:lstStyle>
            <a:lvl1pPr marL="0" indent="0">
              <a:buNone/>
              <a:defRPr sz="1800">
                <a:solidFill>
                  <a:schemeClr val="bg1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01231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текст + карточки (текст и фот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392732"/>
            <a:ext cx="7206483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7195973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 раз два раз два раз два раз два</a:t>
            </a:r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DEE34A9B-4BB1-EE64-2B33-77A7C1B47F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196296"/>
            <a:ext cx="7206484" cy="175125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ts val="2260"/>
              </a:lnSpc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Вся моя мысль в том, что ежели люди порочные связаны между собой и составляют силу, то людям честным надо сделать только то же самое. Ведь как просто. — Да.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F032F0-0019-B284-09C2-EA769A030A61}"/>
              </a:ext>
            </a:extLst>
          </p:cNvPr>
          <p:cNvSpPr/>
          <p:nvPr userDrawn="1"/>
        </p:nvSpPr>
        <p:spPr>
          <a:xfrm>
            <a:off x="371475" y="4258950"/>
            <a:ext cx="7206484" cy="223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86E3E06-CBBD-1EDC-76D9-9C2E4A7A2F3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8325" y="4456881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207F422A-ACC6-4DBF-DB15-C55B5C759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8323" y="5357809"/>
            <a:ext cx="6662793" cy="91686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Вся моя мысль в том, что ежели люди порочные связаны между собой и составляют силу, то людям честным надо сделать только то же самое. Ведь как просто. — Да.</a:t>
            </a:r>
            <a:endParaRPr lang="en-GB" dirty="0"/>
          </a:p>
        </p:txBody>
      </p:sp>
      <p:sp>
        <p:nvSpPr>
          <p:cNvPr id="19" name="Text Placeholder 29">
            <a:extLst>
              <a:ext uri="{FF2B5EF4-FFF2-40B4-BE49-F238E27FC236}">
                <a16:creationId xmlns:a16="http://schemas.microsoft.com/office/drawing/2014/main" id="{6A34D482-BCE5-027F-8289-A385C7D96A8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85096" y="4456881"/>
            <a:ext cx="4301304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Заголовок в одну строку</a:t>
            </a:r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D3014F-5494-9A38-07AD-E8B809C5C0FE}"/>
              </a:ext>
            </a:extLst>
          </p:cNvPr>
          <p:cNvSpPr/>
          <p:nvPr userDrawn="1"/>
        </p:nvSpPr>
        <p:spPr>
          <a:xfrm>
            <a:off x="7891626" y="4258951"/>
            <a:ext cx="3928899" cy="2230749"/>
          </a:xfrm>
          <a:prstGeom prst="rect">
            <a:avLst/>
          </a:prstGeom>
          <a:solidFill>
            <a:srgbClr val="1E30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25" name="Picture Placeholder 14">
            <a:extLst>
              <a:ext uri="{FF2B5EF4-FFF2-40B4-BE49-F238E27FC236}">
                <a16:creationId xmlns:a16="http://schemas.microsoft.com/office/drawing/2014/main" id="{1398267F-A307-C025-138C-7F9EE9C3370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88476" y="4456882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26" name="Text Placeholder 29">
            <a:extLst>
              <a:ext uri="{FF2B5EF4-FFF2-40B4-BE49-F238E27FC236}">
                <a16:creationId xmlns:a16="http://schemas.microsoft.com/office/drawing/2014/main" id="{654D0C81-CAEE-8AB5-CFA3-1B7CCBAB3D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88474" y="5357810"/>
            <a:ext cx="3535201" cy="91686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A97979DC-1871-26D0-8E53-742CB74091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90947" y="4456882"/>
            <a:ext cx="2918428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GB" dirty="0"/>
          </a:p>
        </p:txBody>
      </p:sp>
      <p:sp>
        <p:nvSpPr>
          <p:cNvPr id="35" name="Picture Placeholder 2">
            <a:extLst>
              <a:ext uri="{FF2B5EF4-FFF2-40B4-BE49-F238E27FC236}">
                <a16:creationId xmlns:a16="http://schemas.microsoft.com/office/drawing/2014/main" id="{B80ED515-151D-6125-A007-FD412DDF390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882756" y="374731"/>
            <a:ext cx="3939409" cy="357281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pic>
        <p:nvPicPr>
          <p:cNvPr id="34" name="Image 0" descr="preencoded.png">
            <a:extLst>
              <a:ext uri="{FF2B5EF4-FFF2-40B4-BE49-F238E27FC236}">
                <a16:creationId xmlns:a16="http://schemas.microsoft.com/office/drawing/2014/main" id="{DE43DA47-71C4-034C-0223-2072B70E26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236246" y="4500290"/>
            <a:ext cx="994870" cy="30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999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+ текст + карточки (текст и фот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392732"/>
            <a:ext cx="7206483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7195973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IBM Plex Sans" panose="020B0503050203000203" pitchFamily="34" charset="0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 раз два раз два раз два раз два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F032F0-0019-B284-09C2-EA769A030A61}"/>
              </a:ext>
            </a:extLst>
          </p:cNvPr>
          <p:cNvSpPr/>
          <p:nvPr userDrawn="1"/>
        </p:nvSpPr>
        <p:spPr>
          <a:xfrm>
            <a:off x="371475" y="4258950"/>
            <a:ext cx="7206484" cy="223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86E3E06-CBBD-1EDC-76D9-9C2E4A7A2F3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8325" y="4456881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207F422A-ACC6-4DBF-DB15-C55B5C759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8323" y="5357809"/>
            <a:ext cx="6662793" cy="91686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Вся моя мысль в том, что ежели люди порочные связаны между собой и составляют силу, то людям честным надо сделать только то же самое. Ведь как просто. — Да.</a:t>
            </a:r>
            <a:endParaRPr lang="en-GB" dirty="0"/>
          </a:p>
        </p:txBody>
      </p:sp>
      <p:sp>
        <p:nvSpPr>
          <p:cNvPr id="19" name="Text Placeholder 29">
            <a:extLst>
              <a:ext uri="{FF2B5EF4-FFF2-40B4-BE49-F238E27FC236}">
                <a16:creationId xmlns:a16="http://schemas.microsoft.com/office/drawing/2014/main" id="{6A34D482-BCE5-027F-8289-A385C7D96A8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85096" y="4456881"/>
            <a:ext cx="4301304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Заголовок в одну строку</a:t>
            </a:r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D3014F-5494-9A38-07AD-E8B809C5C0FE}"/>
              </a:ext>
            </a:extLst>
          </p:cNvPr>
          <p:cNvSpPr/>
          <p:nvPr userDrawn="1"/>
        </p:nvSpPr>
        <p:spPr>
          <a:xfrm>
            <a:off x="7891626" y="4258951"/>
            <a:ext cx="3928899" cy="2230749"/>
          </a:xfrm>
          <a:prstGeom prst="rect">
            <a:avLst/>
          </a:prstGeom>
          <a:solidFill>
            <a:srgbClr val="1E30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25" name="Picture Placeholder 14">
            <a:extLst>
              <a:ext uri="{FF2B5EF4-FFF2-40B4-BE49-F238E27FC236}">
                <a16:creationId xmlns:a16="http://schemas.microsoft.com/office/drawing/2014/main" id="{1398267F-A307-C025-138C-7F9EE9C3370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88476" y="4456882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PT Root UI" panose="020B0303020202020204" pitchFamily="34" charset="77"/>
                <a:ea typeface="PT Root UI" panose="020B0303020202020204" pitchFamily="34" charset="77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26" name="Text Placeholder 29">
            <a:extLst>
              <a:ext uri="{FF2B5EF4-FFF2-40B4-BE49-F238E27FC236}">
                <a16:creationId xmlns:a16="http://schemas.microsoft.com/office/drawing/2014/main" id="{654D0C81-CAEE-8AB5-CFA3-1B7CCBAB3D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88474" y="5357810"/>
            <a:ext cx="3535201" cy="91686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  <p:pic>
        <p:nvPicPr>
          <p:cNvPr id="34" name="Image 0" descr="preencoded.png">
            <a:extLst>
              <a:ext uri="{FF2B5EF4-FFF2-40B4-BE49-F238E27FC236}">
                <a16:creationId xmlns:a16="http://schemas.microsoft.com/office/drawing/2014/main" id="{DE43DA47-71C4-034C-0223-2072B70E26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236246" y="4500290"/>
            <a:ext cx="994870" cy="30808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CE15D00-9A3B-FE60-072C-8B1B4201F811}"/>
              </a:ext>
            </a:extLst>
          </p:cNvPr>
          <p:cNvSpPr/>
          <p:nvPr userDrawn="1"/>
        </p:nvSpPr>
        <p:spPr>
          <a:xfrm>
            <a:off x="7891625" y="363397"/>
            <a:ext cx="3928900" cy="3584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sp>
        <p:nvSpPr>
          <p:cNvPr id="6" name="Text Placeholder 29">
            <a:extLst>
              <a:ext uri="{FF2B5EF4-FFF2-40B4-BE49-F238E27FC236}">
                <a16:creationId xmlns:a16="http://schemas.microsoft.com/office/drawing/2014/main" id="{9EB91F36-47C5-6833-A6E6-8C424E063E9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196296"/>
            <a:ext cx="7206484" cy="175125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ts val="2260"/>
              </a:lnSpc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PT Root UI" panose="020B0303020202020204" pitchFamily="34" charset="77"/>
                <a:ea typeface="PT Root UI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Вся моя мысль в том, что ежели люди порочные связаны между собой и составляют силу, то людям честным надо сделать только то же самое. Ведь как просто. — Да.</a:t>
            </a:r>
            <a:endParaRPr lang="en-GB" dirty="0"/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07849615-BA56-D83B-A6FA-9BD3DA86381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90947" y="4456882"/>
            <a:ext cx="2918428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PT Root UI Bold" panose="020B0303020202020204" pitchFamily="34" charset="77"/>
                <a:ea typeface="PT Root UI Bold" panose="020B0303020202020204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508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38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4" r:id="rId3"/>
    <p:sldLayoutId id="2147483665" r:id="rId4"/>
    <p:sldLayoutId id="2147483662" r:id="rId5"/>
    <p:sldLayoutId id="2147483666" r:id="rId6"/>
    <p:sldLayoutId id="2147483668" r:id="rId7"/>
    <p:sldLayoutId id="2147483667" r:id="rId8"/>
    <p:sldLayoutId id="2147483679" r:id="rId9"/>
    <p:sldLayoutId id="2147483669" r:id="rId10"/>
    <p:sldLayoutId id="2147483675" r:id="rId11"/>
    <p:sldLayoutId id="2147483676" r:id="rId12"/>
    <p:sldLayoutId id="2147483677" r:id="rId13"/>
    <p:sldLayoutId id="2147483678" r:id="rId14"/>
    <p:sldLayoutId id="2147483680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C220A70-4B0C-44AD-BB02-A3DC93E23B7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239BE6-DE84-7047-5166-4050B68672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5A8F09-029B-873F-500C-44BAB1FA53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849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047B1E-45B0-1601-EB43-64267AD870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386335-79E7-3CEE-36F9-B387916BF6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BE81B5-2A93-1B76-3C36-81ECAD050A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1F809A-0985-8E5B-5DD4-3A101E4D17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C0A1B0-26E2-8535-C651-3D801E60805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484BE06-ED6D-C52A-E61E-F9BB8D921F1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960014D-2E5F-BDF4-845D-7B4B79B7D6B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47D77F-E514-B787-286D-03CB857B340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AEA2D65-8C6B-8379-B688-1FF0DD29BC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F444D0-E6F8-588F-02E7-94F370CEF3D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8A69A91-D796-90BD-D747-ED67EFD7B44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1A733C2-6E37-C21C-8E5C-3D696A3EBF8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303F909-A0D7-3587-0DDA-0B5AC364431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34D15D4-AA28-9810-773C-A6744EF0FA4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138B1CB-3545-41C9-D428-275A15775E2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7ED25DD-9286-3FB9-283B-FF515BECED0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EEC6F3C-57C7-8AC4-784E-497362EEB6F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0BB5BD8-3A85-BB63-CF58-3885B52747A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4C64EF5-30B4-480B-165C-BE3768FB56C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CB7FC4C-4C92-564E-4A19-8E5FB4C5C7C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B44A570E-7356-3A0B-B1DA-F158A0B53DF2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8A4F5DEC-E19A-E178-96D7-BF2C03CEA6C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F31BADC-AAB3-B904-CAF4-4AF78E5658D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2463DF50-B7B2-EA3C-C3B5-8B5EBA90D27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54B8DE66-65E8-99B0-FF71-6E7C4885AD2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63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501A6EA-5765-091B-F58B-F3180332D15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1655C5-4FC8-0BD8-C109-93A0C0B4ED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203711-416B-7C1B-BF51-F1443937FF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43E367-DCAD-C8B4-4BAC-9ED49F19AE9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F595B35-3B94-0205-5233-9D9A6E530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FCAC881-5FB6-9AD4-0A82-117B8A5561E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052AA5E-286E-8C67-A4CD-AAB0EFB260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581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813EC9-376A-0CCA-9001-B2C2F6108A7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F26A3-281C-CDCB-911C-86C81C1B516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3FB369-F266-F99E-B163-99E2258D42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8CE199-D947-61C6-98D4-ED1242233B1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1266BCE-80DD-7BC7-BFCE-11338F503E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75E2195-8D97-1971-7F68-A66644865FA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5FC025-C537-9240-2736-01F57A0F06E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9F62FB-8B88-F77B-F4CE-85555DB6423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0CC36B3-BA53-B714-EA06-9D6EBA5EE65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283F989-E758-5A0D-1F03-D612ED427C7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C071D43-4DEE-7A7C-BA5A-2E126D44F2F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8C0712-B16E-4CAE-DD74-EBDE15D1289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8F590F-180F-B85D-2F3F-9C6B8E77ECB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0E8E428-A14C-CCC2-78AA-665B6747F7B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AB50D39-B21C-0D24-D655-C7B0FBC12B5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0BE64EF-C3EE-158A-DEE6-799A39FD9C7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D1D26A3-5082-FFE2-4B41-BF2AB9F2FBF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476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C49CB36-253B-0A0E-736F-304D064CE8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A0004F-0684-CFF0-05CA-4DCC305EA0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AD616D-970E-B259-1EFD-27FCB05703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661AEE-D8B1-A4F2-89D4-30FE546B0C4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1E9FCAA-1F02-4525-17D2-9FCB6F82FAF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882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5A50DEB-45D5-928B-362A-57D9AEFBB8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BA4143-F282-C396-00D2-51629CFC381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58791D-637A-8580-EF7A-2EB8C90D99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5F814C-CF25-9216-D9E9-586C2ACAB9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11D1C8A-7864-F5D8-12ED-837AB8CFA4E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52A6B02-41FC-67BE-B727-A3F6AEAF8D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C90CB80-8125-B0EA-8CB9-20664A49683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48A1B6A-0958-6F40-7236-E84E393925A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CD2D923-A8FD-8B76-FE2F-E2809EA6B82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C23A377-F3ED-E94C-5BD8-08A6E62D717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BB02B55-203E-83CC-C96B-93E527A00DA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738D8A7-F1D0-00FB-2CF9-D81578FF7DC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49DDF50-1439-CAEA-34D5-D2D6506591A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2550955-FAC2-E16D-5AB2-2528BE3631C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8A3587-EFD8-36F0-0F1E-42DEE6BE73D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9B23277-0468-7C0B-FF3C-6531DB1882D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36D9979-F2BE-7850-94E0-2C8E515744A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33E2B21-EF58-48FD-9DA3-ED4DD1248A6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D8D144E-6F09-73F9-D7F0-26C3CB36726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6B83957-F47D-B87A-1A88-10A0BC4B8F1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8ED8D4DC-B2BE-5749-3CFE-8303A3EED48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8B47F6F-9523-A66E-FBF3-987ABAA7A96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806E116-DD2D-98F6-C131-4C51425D6D95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5006C63C-C11E-666D-088C-55C6200CD05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66644774-C896-EDDE-B15F-F03E9F009A2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81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8DBCFC-B2FD-8575-79CF-2A375C220D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A55368-729F-0908-9D0D-3108BF221D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714FB3A-26BD-4AFD-7592-50AFD3420F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2A52B1-7929-579D-AACB-825859BAC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7EEA17-FAD6-0143-6DC2-2999D6BEE30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DDE5F07-7E2A-2090-9CF7-8DF7D4072E0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DD0EF34-8B22-033D-7B9B-5D14D769A7C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9E53856-01F7-34E6-CC4B-59DB2AD04CC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C833FE7-836F-737A-E463-99FDF1DECE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1" name="Chart Placeholder 22">
            <a:extLst>
              <a:ext uri="{FF2B5EF4-FFF2-40B4-BE49-F238E27FC236}">
                <a16:creationId xmlns:a16="http://schemas.microsoft.com/office/drawing/2014/main" id="{1260BEA2-9BE0-FDDF-0D9A-438FAFB2A8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2391218"/>
              </p:ext>
            </p:extLst>
          </p:nvPr>
        </p:nvGraphicFramePr>
        <p:xfrm>
          <a:off x="7880954" y="374650"/>
          <a:ext cx="3929062" cy="3573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5362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9D50658-9B00-9651-0380-654F25F631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06159-7BBE-4881-8F6D-CE2EF4DF3A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hart Placeholder 22">
            <a:extLst>
              <a:ext uri="{FF2B5EF4-FFF2-40B4-BE49-F238E27FC236}">
                <a16:creationId xmlns:a16="http://schemas.microsoft.com/office/drawing/2014/main" id="{F472288A-CB8C-5177-4E1A-D8E4E2C266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0250615"/>
              </p:ext>
            </p:extLst>
          </p:nvPr>
        </p:nvGraphicFramePr>
        <p:xfrm>
          <a:off x="381983" y="2330771"/>
          <a:ext cx="5555829" cy="3134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1DF64E2-DB43-1254-4768-6D0C839C51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8712517"/>
              </p:ext>
            </p:extLst>
          </p:nvPr>
        </p:nvGraphicFramePr>
        <p:xfrm>
          <a:off x="6254190" y="2330771"/>
          <a:ext cx="5566335" cy="3134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07205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8DE6F5-3AFD-4080-7D54-FD0F2F7EF1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5C493F-F723-9AE5-E46B-6D19C5E2EE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B305A3-D288-627B-71EA-639C444BBE1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DC751-2685-4FAD-9417-08DBC4E5B9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8C90855-DBAB-B9AD-128A-DF0AAE0D605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822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863DC58-7068-3A41-BFA3-A4508728E4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09AE40-B94A-B9C3-7567-53F1B4640C8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03045D-4C1B-DFE5-7A8B-0582D7F3ED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49AE82-23D7-74CD-EE92-23020F02FC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389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390C732-AFC4-8099-2DB9-C52A93A5CD3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F5C23-E040-0810-A1B9-11E7A8F4CA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C9B930B-31D2-291B-723C-AAFFC271CD1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7F55CC-2D6A-C988-A28E-E4B948B9A7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163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BC92A39-EA59-6AF7-FECC-DDD1FB9E8E0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4B4D2D-E58E-494B-AF0A-D3D6F817BA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8E5ECB-A9E6-B0FD-077F-1C0AD74DC7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A5DA37-46C7-9642-7829-53AF14C8C5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63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13483E1-38CC-1802-4B72-AE54C353896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FB6C08-9A3C-F8C1-A3C0-593A94D8B8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227AC1-7010-5E80-BB97-82F37CFF22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619A70-BF86-526F-43B5-AAC4A9CABED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748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464FF39-8E6A-3886-803B-4ED5FC29FCD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810BA-4ABA-022C-101C-2F2EC8164B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16429-77CB-3247-7742-5451053A7B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0C7ED2-8222-9BAD-7B27-8CED055962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570C46B-D601-FBCC-98ED-F779EE4B48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47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7AB6FB4-5D07-0A74-2CC1-11D5B02711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31173-9277-2EE7-A741-B00E24ABA3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1BEB65-91EC-8AC9-58C2-BD68C67E5CD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5B6BAF1-5867-6003-3610-F99C7B86DA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2C1F7AA-959C-855A-66EC-528B7FA2156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8DC1D65-29D0-87F5-856D-489AA6A298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FAE19B1-7CCE-C56B-D495-0F34DAEEBE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D4BD0E0-C5F3-CBB5-FB31-1EADB4A08C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F5F78EE-2DFB-37E3-FEBA-368292F4BF9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65C55BA-6EC7-DF6B-726C-92263553DB5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962838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336203-71C1-7D6B-54B7-BD1B9AAF73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317BA-61EB-E4D7-9ADA-27886B2902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FD67A42-4173-6254-AB3D-C7A7A2315B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21DCA-54BD-BF75-DB92-6E3A5F2945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F72C93-7561-F341-28C0-C424F7F0F85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C13BBE-313E-A88B-E46E-5CDA3353E0B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94D7769-C14D-5D09-C73C-FD75453509E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E1B26D-1E81-DED6-59C3-9E4B4C1CD53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243455C-2F19-3FCD-A328-7AF4638D9F3F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7B1E496-B3F8-C074-F453-6AECA5732A2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86D2A42-3863-B5D4-D93B-2E267CBFD63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21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12</Words>
  <Application>Microsoft Macintosh PowerPoint</Application>
  <PresentationFormat>Widescreen</PresentationFormat>
  <Paragraphs>11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PT Root UI Bold</vt:lpstr>
      <vt:lpstr>Trebuchet MS</vt:lpstr>
      <vt:lpstr>Calibri</vt:lpstr>
      <vt:lpstr>PT Root UI</vt:lpstr>
      <vt:lpstr>IBM Plex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Александр Зрячих</dc:creator>
  <cp:lastModifiedBy>Александр Зрячих</cp:lastModifiedBy>
  <cp:revision>39</cp:revision>
  <cp:lastPrinted>2024-02-20T16:03:06Z</cp:lastPrinted>
  <dcterms:created xsi:type="dcterms:W3CDTF">2024-02-20T10:30:37Z</dcterms:created>
  <dcterms:modified xsi:type="dcterms:W3CDTF">2024-02-20T22:13:55Z</dcterms:modified>
</cp:coreProperties>
</file>